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0.svg" ContentType="image/svg+xml"/>
  <Override PartName="/ppt/media/image26.svg" ContentType="image/svg+xml"/>
  <Override PartName="/ppt/media/image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Abril Fatface" panose="02000503000000020003"/>
      <p:regular r:id="rId14"/>
    </p:embeddedFont>
    <p:embeddedFont>
      <p:font typeface="Montserrat Bold" panose="00000800000000000000"/>
      <p:bold r:id="rId15"/>
    </p:embeddedFont>
    <p:embeddedFont>
      <p:font typeface="Montserrat" panose="00000500000000000000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2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1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7.svg"/><Relationship Id="rId27" Type="http://schemas.openxmlformats.org/officeDocument/2006/relationships/image" Target="../media/image6.png"/><Relationship Id="rId26" Type="http://schemas.openxmlformats.org/officeDocument/2006/relationships/image" Target="../media/image4.png"/><Relationship Id="rId25" Type="http://schemas.openxmlformats.org/officeDocument/2006/relationships/image" Target="../media/image12.png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10.sv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0760068" y="4639236"/>
            <a:ext cx="2570580" cy="4397188"/>
            <a:chOff x="0" y="0"/>
            <a:chExt cx="3427440" cy="58629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7476" cy="5862955"/>
            </a:xfrm>
            <a:custGeom>
              <a:avLst/>
              <a:gdLst/>
              <a:ahLst/>
              <a:cxnLst/>
              <a:rect l="l" t="t" r="r" b="b"/>
              <a:pathLst>
                <a:path w="3427476" h="5862955">
                  <a:moveTo>
                    <a:pt x="0" y="0"/>
                  </a:moveTo>
                  <a:lnTo>
                    <a:pt x="3427476" y="0"/>
                  </a:lnTo>
                  <a:lnTo>
                    <a:pt x="3427476" y="5862955"/>
                  </a:lnTo>
                  <a:lnTo>
                    <a:pt x="0" y="5862955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785159" y="1171368"/>
            <a:ext cx="2993661" cy="8221110"/>
          </a:xfrm>
          <a:custGeom>
            <a:avLst/>
            <a:gdLst/>
            <a:ahLst/>
            <a:cxnLst/>
            <a:rect l="l" t="t" r="r" b="b"/>
            <a:pathLst>
              <a:path w="2993661" h="8221110">
                <a:moveTo>
                  <a:pt x="0" y="0"/>
                </a:moveTo>
                <a:lnTo>
                  <a:pt x="2993661" y="0"/>
                </a:lnTo>
                <a:lnTo>
                  <a:pt x="2993661" y="8221110"/>
                </a:lnTo>
                <a:lnTo>
                  <a:pt x="0" y="822111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6954" r="-8866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444623"/>
            <a:ext cx="7799734" cy="3166778"/>
          </a:xfrm>
          <a:custGeom>
            <a:avLst/>
            <a:gdLst/>
            <a:ahLst/>
            <a:cxnLst/>
            <a:rect l="l" t="t" r="r" b="b"/>
            <a:pathLst>
              <a:path w="7799734" h="3166778">
                <a:moveTo>
                  <a:pt x="0" y="0"/>
                </a:moveTo>
                <a:lnTo>
                  <a:pt x="7799734" y="0"/>
                </a:lnTo>
                <a:lnTo>
                  <a:pt x="7799734" y="3166779"/>
                </a:lnTo>
                <a:lnTo>
                  <a:pt x="0" y="3166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97" b="-1664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78986" y="5198270"/>
            <a:ext cx="2996647" cy="5088730"/>
          </a:xfrm>
          <a:custGeom>
            <a:avLst/>
            <a:gdLst/>
            <a:ahLst/>
            <a:cxnLst/>
            <a:rect l="l" t="t" r="r" b="b"/>
            <a:pathLst>
              <a:path w="2996647" h="5088730">
                <a:moveTo>
                  <a:pt x="0" y="0"/>
                </a:moveTo>
                <a:lnTo>
                  <a:pt x="2996648" y="0"/>
                </a:lnTo>
                <a:lnTo>
                  <a:pt x="2996648" y="5088730"/>
                </a:lnTo>
                <a:lnTo>
                  <a:pt x="0" y="5088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35" r="-40120" b="-5983"/>
            </a:stretch>
          </a:blipFill>
        </p:spPr>
      </p:sp>
      <p:sp>
        <p:nvSpPr>
          <p:cNvPr id="8" name="AutoShape 8"/>
          <p:cNvSpPr/>
          <p:nvPr/>
        </p:nvSpPr>
        <p:spPr>
          <a:xfrm rot="5395973">
            <a:off x="13267686" y="5236958"/>
            <a:ext cx="8132898" cy="0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676043" y="5758433"/>
            <a:ext cx="2414707" cy="864525"/>
          </a:xfrm>
          <a:custGeom>
            <a:avLst/>
            <a:gdLst/>
            <a:ahLst/>
            <a:cxnLst/>
            <a:rect l="l" t="t" r="r" b="b"/>
            <a:pathLst>
              <a:path w="2414707" h="864525">
                <a:moveTo>
                  <a:pt x="0" y="0"/>
                </a:moveTo>
                <a:lnTo>
                  <a:pt x="2414707" y="0"/>
                </a:lnTo>
                <a:lnTo>
                  <a:pt x="2414707" y="864524"/>
                </a:lnTo>
                <a:lnTo>
                  <a:pt x="0" y="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99734" y="5882038"/>
            <a:ext cx="2969727" cy="4404962"/>
          </a:xfrm>
          <a:custGeom>
            <a:avLst/>
            <a:gdLst/>
            <a:ahLst/>
            <a:cxnLst/>
            <a:rect l="l" t="t" r="r" b="b"/>
            <a:pathLst>
              <a:path w="2969727" h="4404962">
                <a:moveTo>
                  <a:pt x="0" y="0"/>
                </a:moveTo>
                <a:lnTo>
                  <a:pt x="2969728" y="0"/>
                </a:lnTo>
                <a:lnTo>
                  <a:pt x="2969728" y="4404962"/>
                </a:lnTo>
                <a:lnTo>
                  <a:pt x="0" y="440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23" r="-5623"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676052" y="5562911"/>
            <a:ext cx="6852840" cy="14287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>
            <a:off x="676114" y="1033462"/>
            <a:ext cx="1107109" cy="14287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6962230" y="9654669"/>
            <a:ext cx="753335" cy="289182"/>
          </a:xfrm>
          <a:custGeom>
            <a:avLst/>
            <a:gdLst/>
            <a:ahLst/>
            <a:cxnLst/>
            <a:rect l="l" t="t" r="r" b="b"/>
            <a:pathLst>
              <a:path w="753335" h="289182">
                <a:moveTo>
                  <a:pt x="0" y="0"/>
                </a:moveTo>
                <a:lnTo>
                  <a:pt x="753335" y="0"/>
                </a:lnTo>
                <a:lnTo>
                  <a:pt x="753335" y="289182"/>
                </a:lnTo>
                <a:lnTo>
                  <a:pt x="0" y="289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76043" y="1171368"/>
            <a:ext cx="12907882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Queen Mary</a:t>
            </a:r>
            <a:endParaRPr lang="en-US" sz="90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Summer School Sharing</a:t>
            </a:r>
            <a:endParaRPr lang="en-US" sz="90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6043" y="4177023"/>
            <a:ext cx="685284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QMUL暑校分享</a:t>
            </a:r>
            <a:endParaRPr lang="en-US" sz="7200">
              <a:solidFill>
                <a:srgbClr val="000000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-2163930" y="5663869"/>
            <a:ext cx="1112178" cy="41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01.</a:t>
            </a:r>
            <a:endParaRPr lang="en-US" sz="2400">
              <a:solidFill>
                <a:srgbClr val="000000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4775" y="0"/>
            <a:ext cx="6795503" cy="10439400"/>
          </a:xfrm>
          <a:custGeom>
            <a:avLst/>
            <a:gdLst/>
            <a:ahLst/>
            <a:cxnLst/>
            <a:rect l="l" t="t" r="r" b="b"/>
            <a:pathLst>
              <a:path w="6795503" h="10439400">
                <a:moveTo>
                  <a:pt x="0" y="0"/>
                </a:moveTo>
                <a:lnTo>
                  <a:pt x="6795503" y="0"/>
                </a:lnTo>
                <a:lnTo>
                  <a:pt x="6795503" y="10439400"/>
                </a:lnTo>
                <a:lnTo>
                  <a:pt x="0" y="104394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39602" r="-906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43178" y="1193482"/>
            <a:ext cx="10335794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Queen Mary University of London     伦敦玛丽女王大学</a:t>
            </a:r>
            <a:endParaRPr lang="en-US" sz="6000">
              <a:solidFill>
                <a:srgbClr val="000000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2940" y="433387"/>
            <a:ext cx="2641228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575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Queen Mary University of London</a:t>
            </a:r>
            <a:endParaRPr lang="en-US" sz="1575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  <a:p>
            <a:pPr algn="l">
              <a:lnSpc>
                <a:spcPts val="1890"/>
              </a:lnSpc>
            </a:pPr>
            <a:r>
              <a:rPr lang="en-US" sz="1575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Mile End Road</a:t>
            </a:r>
            <a:endParaRPr lang="en-US" sz="1575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  <a:p>
            <a:pPr algn="l">
              <a:lnSpc>
                <a:spcPts val="1890"/>
              </a:lnSpc>
            </a:pPr>
            <a:r>
              <a:rPr lang="en-US" sz="1575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London</a:t>
            </a:r>
            <a:endParaRPr lang="en-US" sz="1575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  <a:p>
            <a:pPr algn="l">
              <a:lnSpc>
                <a:spcPts val="1890"/>
              </a:lnSpc>
            </a:pPr>
            <a:r>
              <a:rPr lang="en-US" sz="1575" b="1">
                <a:solidFill>
                  <a:srgbClr val="000000"/>
                </a:solidFill>
                <a:latin typeface="Montserrat Bold" panose="00000800000000000000"/>
                <a:ea typeface="Montserrat Bold" panose="00000800000000000000"/>
                <a:cs typeface="Montserrat Bold" panose="00000800000000000000"/>
                <a:sym typeface="Montserrat Bold" panose="00000800000000000000"/>
              </a:rPr>
              <a:t>E1 4NS</a:t>
            </a:r>
            <a:endParaRPr lang="en-US" sz="1575" b="1">
              <a:solidFill>
                <a:srgbClr val="000000"/>
              </a:solidFill>
              <a:latin typeface="Montserrat Bold" panose="00000800000000000000"/>
              <a:ea typeface="Montserrat Bold" panose="00000800000000000000"/>
              <a:cs typeface="Montserrat Bold" panose="00000800000000000000"/>
              <a:sym typeface="Montserrat Bold" panose="00000800000000000000"/>
            </a:endParaRPr>
          </a:p>
        </p:txBody>
      </p:sp>
      <p:grpSp>
        <p:nvGrpSpPr>
          <p:cNvPr id="6" name="Group 6"/>
          <p:cNvGrpSpPr/>
          <p:nvPr/>
        </p:nvGrpSpPr>
        <p:grpSpPr>
          <a:xfrm rot="0">
            <a:off x="7531401" y="3504992"/>
            <a:ext cx="9630188" cy="895599"/>
            <a:chOff x="0" y="0"/>
            <a:chExt cx="12840250" cy="1194132"/>
          </a:xfrm>
        </p:grpSpPr>
        <p:sp>
          <p:nvSpPr>
            <p:cNvPr id="7" name="AutoShape 7"/>
            <p:cNvSpPr/>
            <p:nvPr/>
          </p:nvSpPr>
          <p:spPr>
            <a:xfrm rot="10792343">
              <a:off x="7" y="1175082"/>
              <a:ext cx="5702314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10792343">
              <a:off x="7" y="6350"/>
              <a:ext cx="5702314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rot="10792343">
              <a:off x="7137929" y="1175082"/>
              <a:ext cx="5702314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10792343">
              <a:off x="7137929" y="6350"/>
              <a:ext cx="5702314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Freeform 11"/>
            <p:cNvSpPr/>
            <p:nvPr/>
          </p:nvSpPr>
          <p:spPr>
            <a:xfrm>
              <a:off x="5104432" y="566570"/>
              <a:ext cx="519166" cy="199292"/>
            </a:xfrm>
            <a:custGeom>
              <a:avLst/>
              <a:gdLst/>
              <a:ahLst/>
              <a:cxnLst/>
              <a:rect l="l" t="t" r="r" b="b"/>
              <a:pathLst>
                <a:path w="519166" h="199292">
                  <a:moveTo>
                    <a:pt x="0" y="0"/>
                  </a:moveTo>
                  <a:lnTo>
                    <a:pt x="519166" y="0"/>
                  </a:lnTo>
                  <a:lnTo>
                    <a:pt x="519166" y="199292"/>
                  </a:lnTo>
                  <a:lnTo>
                    <a:pt x="0" y="19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241816" y="566570"/>
              <a:ext cx="519166" cy="199292"/>
            </a:xfrm>
            <a:custGeom>
              <a:avLst/>
              <a:gdLst/>
              <a:ahLst/>
              <a:cxnLst/>
              <a:rect l="l" t="t" r="r" b="b"/>
              <a:pathLst>
                <a:path w="519166" h="199292">
                  <a:moveTo>
                    <a:pt x="0" y="0"/>
                  </a:moveTo>
                  <a:lnTo>
                    <a:pt x="519166" y="0"/>
                  </a:lnTo>
                  <a:lnTo>
                    <a:pt x="519166" y="199292"/>
                  </a:lnTo>
                  <a:lnTo>
                    <a:pt x="0" y="19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7334" y="304110"/>
              <a:ext cx="3926699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Summer School</a:t>
              </a:r>
              <a:endParaRPr lang="en-US" sz="27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285256" y="304110"/>
              <a:ext cx="2532924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暑校</a:t>
              </a:r>
              <a:endParaRPr lang="en-US" sz="27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0">
            <a:off x="7243178" y="4810165"/>
            <a:ext cx="9925017" cy="482348"/>
            <a:chOff x="0" y="0"/>
            <a:chExt cx="13233356" cy="64313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0"/>
              <a:ext cx="5711122" cy="738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0" lvl="1" indent="-345440" algn="l">
                <a:lnSpc>
                  <a:spcPts val="4990"/>
                </a:lnSpc>
                <a:buFont typeface="Arial" panose="020B0604020202020204"/>
                <a:buChar char="•"/>
              </a:pPr>
              <a:r>
                <a:rPr lang="en-US" sz="3200" b="1">
                  <a:solidFill>
                    <a:srgbClr val="000000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  <a:sym typeface="思源黑体 Bold" panose="020B0800000000000000" charset="-122"/>
                </a:rPr>
                <a:t>Diversity</a:t>
              </a:r>
              <a:endParaRPr lang="en-US" sz="3200" b="1">
                <a:solidFill>
                  <a:srgbClr val="00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思源黑体 Bold" panose="020B0800000000000000" charset="-122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522234" y="-95250"/>
              <a:ext cx="5711122" cy="738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0" lvl="1" indent="-345440" algn="l">
                <a:lnSpc>
                  <a:spcPts val="4990"/>
                </a:lnSpc>
                <a:buFont typeface="Arial" panose="020B0604020202020204"/>
                <a:buChar char="•"/>
              </a:pPr>
              <a:r>
                <a:rPr lang="en-US" sz="3200" b="1">
                  <a:solidFill>
                    <a:srgbClr val="000000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  <a:sym typeface="思源黑体 Bold" panose="020B0800000000000000" charset="-122"/>
                </a:rPr>
                <a:t>国际化</a:t>
              </a:r>
              <a:endParaRPr lang="en-US" sz="3200" b="1">
                <a:solidFill>
                  <a:srgbClr val="00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思源黑体 Bold" panose="020B0800000000000000" charset="-122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8157021" y="5487585"/>
            <a:ext cx="9686157" cy="438913"/>
            <a:chOff x="0" y="0"/>
            <a:chExt cx="12914876" cy="585218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04775"/>
              <a:ext cx="5711122" cy="68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Vibrant East London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203754" y="-104775"/>
              <a:ext cx="5711122" cy="68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东伦敦校区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7353668" y="6260254"/>
            <a:ext cx="9925017" cy="1739648"/>
            <a:chOff x="0" y="0"/>
            <a:chExt cx="13233356" cy="231953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95250"/>
              <a:ext cx="5711122" cy="2414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0" lvl="1" indent="-345440" algn="l">
                <a:lnSpc>
                  <a:spcPts val="4990"/>
                </a:lnSpc>
                <a:buFont typeface="Arial" panose="020B0604020202020204"/>
                <a:buChar char="•"/>
              </a:pPr>
              <a:r>
                <a:rPr lang="en-US" sz="3200" b="1">
                  <a:solidFill>
                    <a:srgbClr val="000000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  <a:sym typeface="思源黑体 Bold" panose="020B0800000000000000" charset="-122"/>
                </a:rPr>
                <a:t>Fantastic range of courses</a:t>
              </a:r>
              <a:endParaRPr lang="en-US" sz="3200" b="1">
                <a:solidFill>
                  <a:srgbClr val="00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思源黑体 Bold" panose="020B0800000000000000" charset="-122"/>
              </a:endParaRPr>
            </a:p>
            <a:p>
              <a:pPr algn="l">
                <a:lnSpc>
                  <a:spcPts val="4990"/>
                </a:lnSpc>
              </a:p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522234" y="33965"/>
              <a:ext cx="5711122" cy="1576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0" lvl="1" indent="-345440" algn="l">
                <a:lnSpc>
                  <a:spcPts val="4990"/>
                </a:lnSpc>
                <a:buFont typeface="Arial" panose="020B0604020202020204"/>
                <a:buChar char="•"/>
              </a:pPr>
              <a:r>
                <a:rPr lang="en-US" sz="3200" b="1">
                  <a:solidFill>
                    <a:srgbClr val="000000"/>
                  </a:solidFill>
                  <a:latin typeface="思源黑体 Bold" panose="020B0800000000000000" charset="-122"/>
                  <a:ea typeface="思源黑体 Bold" panose="020B0800000000000000" charset="-122"/>
                  <a:cs typeface="思源黑体 Bold" panose="020B0800000000000000" charset="-122"/>
                  <a:sym typeface="思源黑体 Bold" panose="020B0800000000000000" charset="-122"/>
                </a:rPr>
                <a:t>课程设置</a:t>
              </a:r>
              <a:endParaRPr lang="en-US" sz="3200" b="1">
                <a:solidFill>
                  <a:srgbClr val="00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  <a:sym typeface="思源黑体 Bold" panose="020B0800000000000000" charset="-122"/>
              </a:endParaRPr>
            </a:p>
            <a:p>
              <a:pPr algn="l">
                <a:lnSpc>
                  <a:spcPts val="4990"/>
                </a:lnSpc>
              </a:pPr>
            </a:p>
          </p:txBody>
        </p:sp>
      </p:grpSp>
      <p:grpSp>
        <p:nvGrpSpPr>
          <p:cNvPr id="24" name="Group 24"/>
          <p:cNvGrpSpPr/>
          <p:nvPr/>
        </p:nvGrpSpPr>
        <p:grpSpPr>
          <a:xfrm rot="0">
            <a:off x="8157021" y="7104887"/>
            <a:ext cx="9891231" cy="2592327"/>
            <a:chOff x="0" y="0"/>
            <a:chExt cx="13188308" cy="345643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528512"/>
              <a:ext cx="5711122" cy="1451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 More insights on your own academic subjects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84423" y="2028477"/>
              <a:ext cx="5711122" cy="68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or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766443"/>
              <a:ext cx="5711122" cy="68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Explore something new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203754" y="-104775"/>
              <a:ext cx="5984554" cy="297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可以选择和自己专业相关的课程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  <a:p>
              <a:pPr algn="l">
                <a:lnSpc>
                  <a:spcPts val="4525"/>
                </a:lnSpc>
              </a:pPr>
              <a:r>
                <a:rPr lang="en-US" sz="2900">
                  <a:solidFill>
                    <a:srgbClr val="000000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也可以尝试一些全新的内容！</a:t>
              </a:r>
              <a:endParaRPr lang="en-US" sz="29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1200" y="5041259"/>
            <a:ext cx="389374" cy="149469"/>
          </a:xfrm>
          <a:custGeom>
            <a:avLst/>
            <a:gdLst/>
            <a:ahLst/>
            <a:cxnLst/>
            <a:rect l="l" t="t" r="r" b="b"/>
            <a:pathLst>
              <a:path w="389374" h="149469">
                <a:moveTo>
                  <a:pt x="0" y="0"/>
                </a:moveTo>
                <a:lnTo>
                  <a:pt x="389374" y="0"/>
                </a:lnTo>
                <a:lnTo>
                  <a:pt x="389374" y="149469"/>
                </a:lnTo>
                <a:lnTo>
                  <a:pt x="0" y="149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7636873" y="1215477"/>
            <a:ext cx="9525" cy="8132892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 rot="0">
            <a:off x="10818193" y="4324574"/>
            <a:ext cx="3203007" cy="5912295"/>
            <a:chOff x="0" y="0"/>
            <a:chExt cx="4270676" cy="78830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0676" cy="7883060"/>
            </a:xfrm>
            <a:custGeom>
              <a:avLst/>
              <a:gdLst/>
              <a:ahLst/>
              <a:cxnLst/>
              <a:rect l="l" t="t" r="r" b="b"/>
              <a:pathLst>
                <a:path w="4270676" h="7883060">
                  <a:moveTo>
                    <a:pt x="0" y="0"/>
                  </a:moveTo>
                  <a:lnTo>
                    <a:pt x="4270676" y="0"/>
                  </a:lnTo>
                  <a:lnTo>
                    <a:pt x="4270676" y="7883060"/>
                  </a:lnTo>
                  <a:lnTo>
                    <a:pt x="0" y="7883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625" r="-29728" b="-1077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743901" y="6045714"/>
              <a:ext cx="2801612" cy="124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20"/>
                </a:lnSpc>
              </a:pPr>
              <a:r>
                <a:rPr lang="en-US" sz="3100">
                  <a:solidFill>
                    <a:srgbClr val="FFFFFF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rPr>
                <a:t>Film Screening</a:t>
              </a:r>
              <a:endParaRPr lang="en-US" sz="31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82461" y="801937"/>
            <a:ext cx="4709205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80"/>
              </a:lnSpc>
            </a:pPr>
            <a:r>
              <a:rPr lang="en-US" sz="99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Courses</a:t>
            </a:r>
            <a:endParaRPr lang="en-US" sz="99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 rot="0">
            <a:off x="1079070" y="3421318"/>
            <a:ext cx="4262469" cy="5717886"/>
            <a:chOff x="0" y="0"/>
            <a:chExt cx="5683292" cy="7623848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137393"/>
              <a:ext cx="880790" cy="880790"/>
              <a:chOff x="0" y="0"/>
              <a:chExt cx="880790" cy="880790"/>
            </a:xfrm>
          </p:grpSpPr>
          <p:sp>
            <p:nvSpPr>
              <p:cNvPr id="10" name="Freeform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0"/>
                <a:ext cx="884682" cy="884682"/>
              </a:xfrm>
              <a:custGeom>
                <a:avLst/>
                <a:gdLst/>
                <a:ahLst/>
                <a:cxnLst/>
                <a:rect l="l" t="t" r="r" b="b"/>
                <a:pathLst>
                  <a:path w="884682" h="884682">
                    <a:moveTo>
                      <a:pt x="0" y="442341"/>
                    </a:moveTo>
                    <a:cubicBezTo>
                      <a:pt x="0" y="197993"/>
                      <a:pt x="197993" y="0"/>
                      <a:pt x="442341" y="0"/>
                    </a:cubicBezTo>
                    <a:lnTo>
                      <a:pt x="442341" y="12700"/>
                    </a:lnTo>
                    <a:lnTo>
                      <a:pt x="442341" y="0"/>
                    </a:lnTo>
                    <a:cubicBezTo>
                      <a:pt x="686689" y="0"/>
                      <a:pt x="884682" y="197993"/>
                      <a:pt x="884682" y="442341"/>
                    </a:cubicBezTo>
                    <a:cubicBezTo>
                      <a:pt x="884682" y="686689"/>
                      <a:pt x="686689" y="884682"/>
                      <a:pt x="442341" y="884682"/>
                    </a:cubicBezTo>
                    <a:lnTo>
                      <a:pt x="442341" y="871982"/>
                    </a:lnTo>
                    <a:lnTo>
                      <a:pt x="442341" y="884682"/>
                    </a:lnTo>
                    <a:cubicBezTo>
                      <a:pt x="197993" y="884682"/>
                      <a:pt x="0" y="686689"/>
                      <a:pt x="0" y="442341"/>
                    </a:cubicBezTo>
                    <a:lnTo>
                      <a:pt x="12700" y="442341"/>
                    </a:lnTo>
                    <a:lnTo>
                      <a:pt x="23495" y="449072"/>
                    </a:lnTo>
                    <a:cubicBezTo>
                      <a:pt x="20447" y="453898"/>
                      <a:pt x="14732" y="456057"/>
                      <a:pt x="9271" y="454533"/>
                    </a:cubicBezTo>
                    <a:cubicBezTo>
                      <a:pt x="3810" y="453009"/>
                      <a:pt x="0" y="448056"/>
                      <a:pt x="0" y="442341"/>
                    </a:cubicBezTo>
                    <a:moveTo>
                      <a:pt x="25400" y="442341"/>
                    </a:moveTo>
                    <a:lnTo>
                      <a:pt x="12700" y="442341"/>
                    </a:lnTo>
                    <a:lnTo>
                      <a:pt x="1905" y="435610"/>
                    </a:lnTo>
                    <a:cubicBezTo>
                      <a:pt x="4953" y="430784"/>
                      <a:pt x="10668" y="428625"/>
                      <a:pt x="16129" y="430149"/>
                    </a:cubicBezTo>
                    <a:cubicBezTo>
                      <a:pt x="21590" y="431673"/>
                      <a:pt x="25273" y="436753"/>
                      <a:pt x="25273" y="442341"/>
                    </a:cubicBezTo>
                    <a:cubicBezTo>
                      <a:pt x="25400" y="672592"/>
                      <a:pt x="212090" y="859282"/>
                      <a:pt x="442341" y="859282"/>
                    </a:cubicBezTo>
                    <a:cubicBezTo>
                      <a:pt x="672592" y="859282"/>
                      <a:pt x="859282" y="672592"/>
                      <a:pt x="859282" y="442341"/>
                    </a:cubicBezTo>
                    <a:lnTo>
                      <a:pt x="871982" y="442341"/>
                    </a:lnTo>
                    <a:lnTo>
                      <a:pt x="859282" y="442341"/>
                    </a:lnTo>
                    <a:cubicBezTo>
                      <a:pt x="859282" y="212090"/>
                      <a:pt x="672592" y="25400"/>
                      <a:pt x="442341" y="25400"/>
                    </a:cubicBezTo>
                    <a:lnTo>
                      <a:pt x="442341" y="12700"/>
                    </a:lnTo>
                    <a:lnTo>
                      <a:pt x="442341" y="25400"/>
                    </a:lnTo>
                    <a:cubicBezTo>
                      <a:pt x="212090" y="25400"/>
                      <a:pt x="25400" y="212090"/>
                      <a:pt x="25400" y="44234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0">
              <a:off x="0" y="2169181"/>
              <a:ext cx="880790" cy="880790"/>
              <a:chOff x="0" y="0"/>
              <a:chExt cx="880790" cy="880790"/>
            </a:xfrm>
          </p:grpSpPr>
          <p:sp>
            <p:nvSpPr>
              <p:cNvPr id="12" name="Freeform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0"/>
                <a:ext cx="884682" cy="884682"/>
              </a:xfrm>
              <a:custGeom>
                <a:avLst/>
                <a:gdLst/>
                <a:ahLst/>
                <a:cxnLst/>
                <a:rect l="l" t="t" r="r" b="b"/>
                <a:pathLst>
                  <a:path w="884682" h="884682">
                    <a:moveTo>
                      <a:pt x="0" y="442341"/>
                    </a:moveTo>
                    <a:cubicBezTo>
                      <a:pt x="0" y="197993"/>
                      <a:pt x="197993" y="0"/>
                      <a:pt x="442341" y="0"/>
                    </a:cubicBezTo>
                    <a:lnTo>
                      <a:pt x="442341" y="12700"/>
                    </a:lnTo>
                    <a:lnTo>
                      <a:pt x="442341" y="0"/>
                    </a:lnTo>
                    <a:cubicBezTo>
                      <a:pt x="686689" y="0"/>
                      <a:pt x="884682" y="197993"/>
                      <a:pt x="884682" y="442341"/>
                    </a:cubicBezTo>
                    <a:cubicBezTo>
                      <a:pt x="884682" y="686689"/>
                      <a:pt x="686689" y="884682"/>
                      <a:pt x="442341" y="884682"/>
                    </a:cubicBezTo>
                    <a:lnTo>
                      <a:pt x="442341" y="871982"/>
                    </a:lnTo>
                    <a:lnTo>
                      <a:pt x="442341" y="884682"/>
                    </a:lnTo>
                    <a:cubicBezTo>
                      <a:pt x="197993" y="884682"/>
                      <a:pt x="0" y="686689"/>
                      <a:pt x="0" y="442341"/>
                    </a:cubicBezTo>
                    <a:lnTo>
                      <a:pt x="12700" y="442341"/>
                    </a:lnTo>
                    <a:lnTo>
                      <a:pt x="23495" y="449072"/>
                    </a:lnTo>
                    <a:cubicBezTo>
                      <a:pt x="20447" y="453898"/>
                      <a:pt x="14732" y="456057"/>
                      <a:pt x="9271" y="454533"/>
                    </a:cubicBezTo>
                    <a:cubicBezTo>
                      <a:pt x="3810" y="453009"/>
                      <a:pt x="0" y="448056"/>
                      <a:pt x="0" y="442341"/>
                    </a:cubicBezTo>
                    <a:moveTo>
                      <a:pt x="25400" y="442341"/>
                    </a:moveTo>
                    <a:lnTo>
                      <a:pt x="12700" y="442341"/>
                    </a:lnTo>
                    <a:lnTo>
                      <a:pt x="1905" y="435610"/>
                    </a:lnTo>
                    <a:cubicBezTo>
                      <a:pt x="4953" y="430784"/>
                      <a:pt x="10668" y="428625"/>
                      <a:pt x="16129" y="430149"/>
                    </a:cubicBezTo>
                    <a:cubicBezTo>
                      <a:pt x="21590" y="431673"/>
                      <a:pt x="25273" y="436753"/>
                      <a:pt x="25273" y="442341"/>
                    </a:cubicBezTo>
                    <a:cubicBezTo>
                      <a:pt x="25400" y="672592"/>
                      <a:pt x="212090" y="859282"/>
                      <a:pt x="442341" y="859282"/>
                    </a:cubicBezTo>
                    <a:cubicBezTo>
                      <a:pt x="672592" y="859282"/>
                      <a:pt x="859282" y="672592"/>
                      <a:pt x="859282" y="442341"/>
                    </a:cubicBezTo>
                    <a:lnTo>
                      <a:pt x="871982" y="442341"/>
                    </a:lnTo>
                    <a:lnTo>
                      <a:pt x="859282" y="442341"/>
                    </a:lnTo>
                    <a:cubicBezTo>
                      <a:pt x="859282" y="212090"/>
                      <a:pt x="672592" y="25400"/>
                      <a:pt x="442341" y="25400"/>
                    </a:cubicBezTo>
                    <a:lnTo>
                      <a:pt x="442341" y="12700"/>
                    </a:lnTo>
                    <a:lnTo>
                      <a:pt x="442341" y="25400"/>
                    </a:lnTo>
                    <a:cubicBezTo>
                      <a:pt x="212090" y="25400"/>
                      <a:pt x="25400" y="212090"/>
                      <a:pt x="25400" y="44234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 rot="0">
              <a:off x="0" y="4200969"/>
              <a:ext cx="880790" cy="880790"/>
              <a:chOff x="0" y="0"/>
              <a:chExt cx="880790" cy="880790"/>
            </a:xfrm>
          </p:grpSpPr>
          <p:sp>
            <p:nvSpPr>
              <p:cNvPr id="14" name="Freeform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884682" cy="884682"/>
              </a:xfrm>
              <a:custGeom>
                <a:avLst/>
                <a:gdLst/>
                <a:ahLst/>
                <a:cxnLst/>
                <a:rect l="l" t="t" r="r" b="b"/>
                <a:pathLst>
                  <a:path w="884682" h="884682">
                    <a:moveTo>
                      <a:pt x="0" y="442341"/>
                    </a:moveTo>
                    <a:cubicBezTo>
                      <a:pt x="0" y="197993"/>
                      <a:pt x="197993" y="0"/>
                      <a:pt x="442341" y="0"/>
                    </a:cubicBezTo>
                    <a:lnTo>
                      <a:pt x="442341" y="12700"/>
                    </a:lnTo>
                    <a:lnTo>
                      <a:pt x="442341" y="0"/>
                    </a:lnTo>
                    <a:cubicBezTo>
                      <a:pt x="686689" y="0"/>
                      <a:pt x="884682" y="197993"/>
                      <a:pt x="884682" y="442341"/>
                    </a:cubicBezTo>
                    <a:cubicBezTo>
                      <a:pt x="884682" y="686689"/>
                      <a:pt x="686689" y="884682"/>
                      <a:pt x="442341" y="884682"/>
                    </a:cubicBezTo>
                    <a:lnTo>
                      <a:pt x="442341" y="871982"/>
                    </a:lnTo>
                    <a:lnTo>
                      <a:pt x="442341" y="884682"/>
                    </a:lnTo>
                    <a:cubicBezTo>
                      <a:pt x="197993" y="884682"/>
                      <a:pt x="0" y="686689"/>
                      <a:pt x="0" y="442341"/>
                    </a:cubicBezTo>
                    <a:lnTo>
                      <a:pt x="12700" y="442341"/>
                    </a:lnTo>
                    <a:lnTo>
                      <a:pt x="23495" y="449072"/>
                    </a:lnTo>
                    <a:cubicBezTo>
                      <a:pt x="20447" y="453898"/>
                      <a:pt x="14732" y="456057"/>
                      <a:pt x="9271" y="454533"/>
                    </a:cubicBezTo>
                    <a:cubicBezTo>
                      <a:pt x="3810" y="453009"/>
                      <a:pt x="0" y="448056"/>
                      <a:pt x="0" y="442341"/>
                    </a:cubicBezTo>
                    <a:moveTo>
                      <a:pt x="25400" y="442341"/>
                    </a:moveTo>
                    <a:lnTo>
                      <a:pt x="12700" y="442341"/>
                    </a:lnTo>
                    <a:lnTo>
                      <a:pt x="1905" y="435610"/>
                    </a:lnTo>
                    <a:cubicBezTo>
                      <a:pt x="4953" y="430784"/>
                      <a:pt x="10668" y="428625"/>
                      <a:pt x="16129" y="430149"/>
                    </a:cubicBezTo>
                    <a:cubicBezTo>
                      <a:pt x="21590" y="431673"/>
                      <a:pt x="25273" y="436753"/>
                      <a:pt x="25273" y="442341"/>
                    </a:cubicBezTo>
                    <a:cubicBezTo>
                      <a:pt x="25400" y="672592"/>
                      <a:pt x="212090" y="859282"/>
                      <a:pt x="442341" y="859282"/>
                    </a:cubicBezTo>
                    <a:cubicBezTo>
                      <a:pt x="672592" y="859282"/>
                      <a:pt x="859282" y="672592"/>
                      <a:pt x="859282" y="442341"/>
                    </a:cubicBezTo>
                    <a:lnTo>
                      <a:pt x="871982" y="442341"/>
                    </a:lnTo>
                    <a:lnTo>
                      <a:pt x="859282" y="442341"/>
                    </a:lnTo>
                    <a:cubicBezTo>
                      <a:pt x="859282" y="212090"/>
                      <a:pt x="672592" y="25400"/>
                      <a:pt x="442341" y="25400"/>
                    </a:cubicBezTo>
                    <a:lnTo>
                      <a:pt x="442341" y="12700"/>
                    </a:lnTo>
                    <a:lnTo>
                      <a:pt x="442341" y="25400"/>
                    </a:lnTo>
                    <a:cubicBezTo>
                      <a:pt x="212090" y="25400"/>
                      <a:pt x="25400" y="212090"/>
                      <a:pt x="25400" y="44234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0">
              <a:off x="0" y="6232759"/>
              <a:ext cx="880790" cy="880790"/>
              <a:chOff x="0" y="0"/>
              <a:chExt cx="880790" cy="880790"/>
            </a:xfrm>
          </p:grpSpPr>
          <p:sp>
            <p:nvSpPr>
              <p:cNvPr id="16" name="Freeform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0"/>
                <a:ext cx="884682" cy="884682"/>
              </a:xfrm>
              <a:custGeom>
                <a:avLst/>
                <a:gdLst/>
                <a:ahLst/>
                <a:cxnLst/>
                <a:rect l="l" t="t" r="r" b="b"/>
                <a:pathLst>
                  <a:path w="884682" h="884682">
                    <a:moveTo>
                      <a:pt x="0" y="442341"/>
                    </a:moveTo>
                    <a:cubicBezTo>
                      <a:pt x="0" y="197993"/>
                      <a:pt x="197993" y="0"/>
                      <a:pt x="442341" y="0"/>
                    </a:cubicBezTo>
                    <a:lnTo>
                      <a:pt x="442341" y="12700"/>
                    </a:lnTo>
                    <a:lnTo>
                      <a:pt x="442341" y="0"/>
                    </a:lnTo>
                    <a:cubicBezTo>
                      <a:pt x="686689" y="0"/>
                      <a:pt x="884682" y="197993"/>
                      <a:pt x="884682" y="442341"/>
                    </a:cubicBezTo>
                    <a:cubicBezTo>
                      <a:pt x="884682" y="686689"/>
                      <a:pt x="686689" y="884682"/>
                      <a:pt x="442341" y="884682"/>
                    </a:cubicBezTo>
                    <a:lnTo>
                      <a:pt x="442341" y="871982"/>
                    </a:lnTo>
                    <a:lnTo>
                      <a:pt x="442341" y="884682"/>
                    </a:lnTo>
                    <a:cubicBezTo>
                      <a:pt x="197993" y="884682"/>
                      <a:pt x="0" y="686689"/>
                      <a:pt x="0" y="442341"/>
                    </a:cubicBezTo>
                    <a:lnTo>
                      <a:pt x="12700" y="442341"/>
                    </a:lnTo>
                    <a:lnTo>
                      <a:pt x="23495" y="449072"/>
                    </a:lnTo>
                    <a:cubicBezTo>
                      <a:pt x="20447" y="453898"/>
                      <a:pt x="14732" y="456057"/>
                      <a:pt x="9271" y="454533"/>
                    </a:cubicBezTo>
                    <a:cubicBezTo>
                      <a:pt x="3810" y="453009"/>
                      <a:pt x="0" y="448056"/>
                      <a:pt x="0" y="442341"/>
                    </a:cubicBezTo>
                    <a:moveTo>
                      <a:pt x="25400" y="442341"/>
                    </a:moveTo>
                    <a:lnTo>
                      <a:pt x="12700" y="442341"/>
                    </a:lnTo>
                    <a:lnTo>
                      <a:pt x="1905" y="435610"/>
                    </a:lnTo>
                    <a:cubicBezTo>
                      <a:pt x="4953" y="430784"/>
                      <a:pt x="10668" y="428625"/>
                      <a:pt x="16129" y="430149"/>
                    </a:cubicBezTo>
                    <a:cubicBezTo>
                      <a:pt x="21590" y="431673"/>
                      <a:pt x="25273" y="436753"/>
                      <a:pt x="25273" y="442341"/>
                    </a:cubicBezTo>
                    <a:cubicBezTo>
                      <a:pt x="25400" y="672592"/>
                      <a:pt x="212090" y="859282"/>
                      <a:pt x="442341" y="859282"/>
                    </a:cubicBezTo>
                    <a:cubicBezTo>
                      <a:pt x="672592" y="859282"/>
                      <a:pt x="859282" y="672592"/>
                      <a:pt x="859282" y="442341"/>
                    </a:cubicBezTo>
                    <a:lnTo>
                      <a:pt x="871982" y="442341"/>
                    </a:lnTo>
                    <a:lnTo>
                      <a:pt x="859282" y="442341"/>
                    </a:lnTo>
                    <a:cubicBezTo>
                      <a:pt x="859282" y="212090"/>
                      <a:pt x="672592" y="25400"/>
                      <a:pt x="442341" y="25400"/>
                    </a:cubicBezTo>
                    <a:lnTo>
                      <a:pt x="442341" y="12700"/>
                    </a:lnTo>
                    <a:lnTo>
                      <a:pt x="442341" y="25400"/>
                    </a:lnTo>
                    <a:cubicBezTo>
                      <a:pt x="212090" y="25400"/>
                      <a:pt x="25400" y="212090"/>
                      <a:pt x="25400" y="44234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7" name="AutoShape 17"/>
            <p:cNvSpPr/>
            <p:nvPr>
              <p:custDataLst>
                <p:tags r:id="rId9"/>
              </p:custDataLst>
            </p:nvPr>
          </p:nvSpPr>
          <p:spPr>
            <a:xfrm flipH="1" flipV="1">
              <a:off x="50253" y="1411508"/>
              <a:ext cx="5633039" cy="0"/>
            </a:xfrm>
            <a:prstGeom prst="line">
              <a:avLst/>
            </a:prstGeom>
            <a:ln w="12700" cap="rnd">
              <a:solidFill>
                <a:srgbClr val="25252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>
              <p:custDataLst>
                <p:tags r:id="rId10"/>
              </p:custDataLst>
            </p:nvPr>
          </p:nvSpPr>
          <p:spPr>
            <a:xfrm flipH="1">
              <a:off x="50253" y="3480172"/>
              <a:ext cx="5633039" cy="0"/>
            </a:xfrm>
            <a:prstGeom prst="line">
              <a:avLst/>
            </a:prstGeom>
            <a:ln w="12700" cap="rnd">
              <a:solidFill>
                <a:srgbClr val="25252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>
              <p:custDataLst>
                <p:tags r:id="rId11"/>
              </p:custDataLst>
            </p:nvPr>
          </p:nvSpPr>
          <p:spPr>
            <a:xfrm flipH="1">
              <a:off x="58575" y="5548836"/>
              <a:ext cx="5624717" cy="0"/>
            </a:xfrm>
            <a:prstGeom prst="line">
              <a:avLst/>
            </a:prstGeom>
            <a:ln w="12700" cap="rnd">
              <a:solidFill>
                <a:srgbClr val="25252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>
              <p:custDataLst>
                <p:tags r:id="rId12"/>
              </p:custDataLst>
            </p:nvPr>
          </p:nvSpPr>
          <p:spPr>
            <a:xfrm flipH="1">
              <a:off x="50253" y="7617498"/>
              <a:ext cx="5633039" cy="0"/>
            </a:xfrm>
            <a:prstGeom prst="line">
              <a:avLst/>
            </a:prstGeom>
            <a:ln w="12700" cap="rnd">
              <a:solidFill>
                <a:srgbClr val="25252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TextBox 21"/>
            <p:cNvSpPr txBox="1"/>
            <p:nvPr>
              <p:custDataLst>
                <p:tags r:id="rId13"/>
              </p:custDataLst>
            </p:nvPr>
          </p:nvSpPr>
          <p:spPr>
            <a:xfrm>
              <a:off x="281773" y="356086"/>
              <a:ext cx="317245" cy="409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1</a:t>
              </a:r>
              <a:endParaRPr lang="en-US" sz="21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2" name="TextBox 22"/>
            <p:cNvSpPr txBox="1"/>
            <p:nvPr>
              <p:custDataLst>
                <p:tags r:id="rId14"/>
              </p:custDataLst>
            </p:nvPr>
          </p:nvSpPr>
          <p:spPr>
            <a:xfrm>
              <a:off x="281773" y="2387874"/>
              <a:ext cx="317245" cy="409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2</a:t>
              </a:r>
              <a:endParaRPr lang="en-US" sz="21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3" name="TextBox 23"/>
            <p:cNvSpPr txBox="1"/>
            <p:nvPr>
              <p:custDataLst>
                <p:tags r:id="rId15"/>
              </p:custDataLst>
            </p:nvPr>
          </p:nvSpPr>
          <p:spPr>
            <a:xfrm>
              <a:off x="281773" y="4419662"/>
              <a:ext cx="317245" cy="409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3</a:t>
              </a:r>
              <a:endParaRPr lang="en-US" sz="21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4" name="TextBox 24"/>
            <p:cNvSpPr txBox="1"/>
            <p:nvPr>
              <p:custDataLst>
                <p:tags r:id="rId16"/>
              </p:custDataLst>
            </p:nvPr>
          </p:nvSpPr>
          <p:spPr>
            <a:xfrm>
              <a:off x="281773" y="6451452"/>
              <a:ext cx="317245" cy="409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000000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4</a:t>
              </a:r>
              <a:endParaRPr lang="en-US" sz="2100" b="1">
                <a:solidFill>
                  <a:srgbClr val="000000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5" name="TextBox 25"/>
            <p:cNvSpPr txBox="1"/>
            <p:nvPr>
              <p:custDataLst>
                <p:tags r:id="rId17"/>
              </p:custDataLst>
            </p:nvPr>
          </p:nvSpPr>
          <p:spPr>
            <a:xfrm>
              <a:off x="1446873" y="-9525"/>
              <a:ext cx="2895408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5252E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Lecture</a:t>
              </a:r>
              <a:endPara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6" name="TextBox 26"/>
            <p:cNvSpPr txBox="1"/>
            <p:nvPr>
              <p:custDataLst>
                <p:tags r:id="rId18"/>
              </p:custDataLst>
            </p:nvPr>
          </p:nvSpPr>
          <p:spPr>
            <a:xfrm>
              <a:off x="1446873" y="1583883"/>
              <a:ext cx="3149836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5252E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Seminar Discussions</a:t>
              </a:r>
              <a:endPara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7" name="TextBox 27"/>
            <p:cNvSpPr txBox="1"/>
            <p:nvPr>
              <p:custDataLst>
                <p:tags r:id="rId19"/>
              </p:custDataLst>
            </p:nvPr>
          </p:nvSpPr>
          <p:spPr>
            <a:xfrm>
              <a:off x="1446873" y="4131147"/>
              <a:ext cx="2895408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5252E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Field Trip</a:t>
              </a:r>
              <a:endPara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8" name="TextBox 28"/>
            <p:cNvSpPr txBox="1"/>
            <p:nvPr>
              <p:custDataLst>
                <p:tags r:id="rId20"/>
              </p:custDataLst>
            </p:nvPr>
          </p:nvSpPr>
          <p:spPr>
            <a:xfrm>
              <a:off x="1446873" y="6201485"/>
              <a:ext cx="3442654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25252E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Assignment</a:t>
              </a:r>
              <a:endPara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29" name="TextBox 29"/>
            <p:cNvSpPr txBox="1"/>
            <p:nvPr>
              <p:custDataLst>
                <p:tags r:id="rId21"/>
              </p:custDataLst>
            </p:nvPr>
          </p:nvSpPr>
          <p:spPr>
            <a:xfrm>
              <a:off x="1472541" y="800220"/>
              <a:ext cx="3124168" cy="45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课堂</a:t>
              </a:r>
              <a:endParaRPr lang="en-US" sz="23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</p:txBody>
        </p:sp>
        <p:sp>
          <p:nvSpPr>
            <p:cNvPr id="30" name="TextBox 30"/>
            <p:cNvSpPr txBox="1"/>
            <p:nvPr>
              <p:custDataLst>
                <p:tags r:id="rId22"/>
              </p:custDataLst>
            </p:nvPr>
          </p:nvSpPr>
          <p:spPr>
            <a:xfrm>
              <a:off x="1472541" y="4942512"/>
              <a:ext cx="2895406" cy="45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外出活动</a:t>
              </a:r>
              <a:endParaRPr lang="en-US" sz="23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</p:txBody>
        </p:sp>
        <p:sp>
          <p:nvSpPr>
            <p:cNvPr id="31" name="TextBox 31"/>
            <p:cNvSpPr txBox="1"/>
            <p:nvPr>
              <p:custDataLst>
                <p:tags r:id="rId23"/>
              </p:custDataLst>
            </p:nvPr>
          </p:nvSpPr>
          <p:spPr>
            <a:xfrm>
              <a:off x="1472541" y="7013656"/>
              <a:ext cx="2919470" cy="45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作业</a:t>
              </a:r>
              <a:endParaRPr lang="en-US" sz="23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</p:txBody>
        </p:sp>
        <p:sp>
          <p:nvSpPr>
            <p:cNvPr id="32" name="TextBox 32"/>
            <p:cNvSpPr txBox="1"/>
            <p:nvPr>
              <p:custDataLst>
                <p:tags r:id="rId24"/>
              </p:custDataLst>
            </p:nvPr>
          </p:nvSpPr>
          <p:spPr>
            <a:xfrm>
              <a:off x="1446873" y="2931181"/>
              <a:ext cx="2895406" cy="45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60"/>
                </a:lnSpc>
              </a:pPr>
              <a:r>
                <a:rPr lang="en-US" sz="23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小组讨论</a:t>
              </a:r>
              <a:endParaRPr lang="en-US" sz="23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 rot="0">
            <a:off x="14021200" y="1264381"/>
            <a:ext cx="3029468" cy="8224963"/>
            <a:chOff x="0" y="0"/>
            <a:chExt cx="4039291" cy="109666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039291" cy="10966618"/>
            </a:xfrm>
            <a:custGeom>
              <a:avLst/>
              <a:gdLst/>
              <a:ahLst/>
              <a:cxnLst/>
              <a:rect l="l" t="t" r="r" b="b"/>
              <a:pathLst>
                <a:path w="4039291" h="10966618">
                  <a:moveTo>
                    <a:pt x="0" y="0"/>
                  </a:moveTo>
                  <a:lnTo>
                    <a:pt x="4039291" y="0"/>
                  </a:lnTo>
                  <a:lnTo>
                    <a:pt x="4039291" y="10966618"/>
                  </a:lnTo>
                  <a:lnTo>
                    <a:pt x="0" y="1096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79856" r="-23767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815931" y="9312129"/>
              <a:ext cx="2407429" cy="124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20"/>
                </a:lnSpc>
              </a:pPr>
              <a:r>
                <a:rPr lang="en-US" sz="3100">
                  <a:solidFill>
                    <a:srgbClr val="FFFFFF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rPr>
                <a:t>Field Trip</a:t>
              </a:r>
              <a:endParaRPr lang="en-US" sz="31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1905182" y="3593165"/>
            <a:ext cx="1879888" cy="673046"/>
          </a:xfrm>
          <a:custGeom>
            <a:avLst/>
            <a:gdLst/>
            <a:ahLst/>
            <a:cxnLst/>
            <a:rect l="l" t="t" r="r" b="b"/>
            <a:pathLst>
              <a:path w="1879888" h="673046">
                <a:moveTo>
                  <a:pt x="0" y="0"/>
                </a:moveTo>
                <a:lnTo>
                  <a:pt x="1879888" y="0"/>
                </a:lnTo>
                <a:lnTo>
                  <a:pt x="1879888" y="673047"/>
                </a:lnTo>
                <a:lnTo>
                  <a:pt x="0" y="6730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7304690" y="9654674"/>
            <a:ext cx="753335" cy="289182"/>
          </a:xfrm>
          <a:custGeom>
            <a:avLst/>
            <a:gdLst/>
            <a:ahLst/>
            <a:cxnLst/>
            <a:rect l="l" t="t" r="r" b="b"/>
            <a:pathLst>
              <a:path w="753335" h="289182">
                <a:moveTo>
                  <a:pt x="0" y="0"/>
                </a:moveTo>
                <a:lnTo>
                  <a:pt x="753335" y="0"/>
                </a:lnTo>
                <a:lnTo>
                  <a:pt x="753335" y="289182"/>
                </a:lnTo>
                <a:lnTo>
                  <a:pt x="0" y="2891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 rot="294515">
            <a:off x="6709779" y="7542268"/>
            <a:ext cx="3176232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Three days off!</a:t>
            </a:r>
            <a:endParaRPr lang="en-US" sz="3000" b="1">
              <a:solidFill>
                <a:srgbClr val="25252E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254802" y="1205946"/>
            <a:ext cx="360227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课程安排</a:t>
            </a:r>
            <a:endParaRPr lang="en-US" sz="6600">
              <a:solidFill>
                <a:srgbClr val="40404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grpSp>
        <p:nvGrpSpPr>
          <p:cNvPr id="40" name="Group 40"/>
          <p:cNvGrpSpPr/>
          <p:nvPr/>
        </p:nvGrpSpPr>
        <p:grpSpPr>
          <a:xfrm rot="0">
            <a:off x="5998764" y="2900016"/>
            <a:ext cx="4430042" cy="4279481"/>
            <a:chOff x="0" y="0"/>
            <a:chExt cx="5906723" cy="5705975"/>
          </a:xfrm>
        </p:grpSpPr>
        <p:sp>
          <p:nvSpPr>
            <p:cNvPr id="41" name="TextBox 41"/>
            <p:cNvSpPr txBox="1"/>
            <p:nvPr/>
          </p:nvSpPr>
          <p:spPr>
            <a:xfrm>
              <a:off x="1366596" y="-9525"/>
              <a:ext cx="2895408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25252E"/>
                  </a:solidFill>
                  <a:latin typeface="思源宋体 Bold" panose="02020700000000000000" charset="-122"/>
                  <a:ea typeface="思源宋体 Bold" panose="02020700000000000000" charset="-122"/>
                  <a:cs typeface="思源宋体 Bold" panose="02020700000000000000" charset="-122"/>
                  <a:sym typeface="思源宋体 Bold" panose="02020700000000000000" charset="-122"/>
                </a:rPr>
                <a:t>Timetable:</a:t>
              </a:r>
              <a:endPara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761348"/>
              <a:ext cx="5688814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5252E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1 session=3 weeks</a:t>
              </a:r>
              <a:endParaRPr lang="en-US" sz="3000">
                <a:solidFill>
                  <a:srgbClr val="25252E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17909" y="1621011"/>
              <a:ext cx="5688814" cy="1228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5252E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Monday ~ Thursday</a:t>
              </a:r>
              <a:endParaRPr lang="en-US" sz="3000">
                <a:solidFill>
                  <a:srgbClr val="25252E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5252E"/>
                  </a:solidFill>
                  <a:latin typeface="思源宋体" panose="02020400000000000000" charset="-122"/>
                  <a:ea typeface="思源宋体" panose="02020400000000000000" charset="-122"/>
                  <a:cs typeface="思源宋体" panose="02020400000000000000" charset="-122"/>
                  <a:sym typeface="思源宋体" panose="02020400000000000000" charset="-122"/>
                </a:rPr>
                <a:t>10:00 am to 14:30 pm</a:t>
              </a:r>
              <a:endParaRPr lang="en-US" sz="3000">
                <a:solidFill>
                  <a:srgbClr val="25252E"/>
                </a:solidFill>
                <a:latin typeface="思源宋体" panose="02020400000000000000" charset="-122"/>
                <a:ea typeface="思源宋体" panose="02020400000000000000" charset="-122"/>
                <a:cs typeface="思源宋体" panose="02020400000000000000" charset="-122"/>
                <a:sym typeface="思源宋体" panose="02020400000000000000" charset="-122"/>
              </a:endParaRP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17909" y="3327900"/>
              <a:ext cx="5435400" cy="2378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三周时间</a:t>
              </a:r>
              <a:endParaRPr lang="en-US" sz="30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周一到周四</a:t>
              </a:r>
              <a:endParaRPr lang="en-US" sz="30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404040"/>
                  </a:solidFill>
                  <a:latin typeface="Montserrat" panose="00000500000000000000"/>
                  <a:ea typeface="Montserrat" panose="00000500000000000000"/>
                  <a:cs typeface="Montserrat" panose="00000500000000000000"/>
                  <a:sym typeface="Montserrat" panose="00000500000000000000"/>
                </a:rPr>
                <a:t>上课时间：早上10点~下午2：30</a:t>
              </a:r>
              <a:endParaRPr lang="en-US" sz="3000">
                <a:solidFill>
                  <a:srgbClr val="40404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endParaRPr>
            </a:p>
          </p:txBody>
        </p:sp>
      </p:grpSp>
      <p:sp>
        <p:nvSpPr>
          <p:cNvPr id="45" name="AutoShape 45"/>
          <p:cNvSpPr/>
          <p:nvPr/>
        </p:nvSpPr>
        <p:spPr>
          <a:xfrm>
            <a:off x="1046676" y="2244980"/>
            <a:ext cx="4616727" cy="9525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6" name="TextBox 46"/>
          <p:cNvSpPr txBox="1"/>
          <p:nvPr/>
        </p:nvSpPr>
        <p:spPr>
          <a:xfrm>
            <a:off x="6306619" y="8238952"/>
            <a:ext cx="402099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But still a lot of work to do🥲</a:t>
            </a:r>
            <a:endParaRPr lang="en-US" sz="3000" b="1">
              <a:solidFill>
                <a:srgbClr val="25252E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083148" y="-1429218"/>
            <a:ext cx="7116201" cy="15778471"/>
            <a:chOff x="0" y="0"/>
            <a:chExt cx="3961971" cy="8784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61987" cy="8784743"/>
            </a:xfrm>
            <a:custGeom>
              <a:avLst/>
              <a:gdLst/>
              <a:ahLst/>
              <a:cxnLst/>
              <a:rect l="l" t="t" r="r" b="b"/>
              <a:pathLst>
                <a:path w="3961987" h="8784743">
                  <a:moveTo>
                    <a:pt x="0" y="0"/>
                  </a:moveTo>
                  <a:lnTo>
                    <a:pt x="3961987" y="0"/>
                  </a:lnTo>
                  <a:lnTo>
                    <a:pt x="3961987" y="8784743"/>
                  </a:lnTo>
                  <a:lnTo>
                    <a:pt x="0" y="8784743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7494361" y="1175274"/>
            <a:ext cx="9525" cy="8132892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5572722" y="361950"/>
            <a:ext cx="6682392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25252E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Meet </a:t>
            </a:r>
            <a:endParaRPr lang="en-US" sz="7300">
              <a:solidFill>
                <a:srgbClr val="25252E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  <a:p>
            <a:pPr algn="ctr">
              <a:lnSpc>
                <a:spcPts val="8760"/>
              </a:lnSpc>
            </a:pPr>
            <a:r>
              <a:rPr lang="en-US" sz="7300">
                <a:solidFill>
                  <a:srgbClr val="25252E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New Friends!</a:t>
            </a:r>
            <a:endParaRPr lang="en-US" sz="7300">
              <a:solidFill>
                <a:srgbClr val="25252E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7395218" y="2673768"/>
            <a:ext cx="3497565" cy="0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Freeform 8"/>
          <p:cNvSpPr/>
          <p:nvPr/>
        </p:nvSpPr>
        <p:spPr>
          <a:xfrm>
            <a:off x="5785134" y="2901917"/>
            <a:ext cx="6018244" cy="3371680"/>
          </a:xfrm>
          <a:custGeom>
            <a:avLst/>
            <a:gdLst/>
            <a:ahLst/>
            <a:cxnLst/>
            <a:rect l="l" t="t" r="r" b="b"/>
            <a:pathLst>
              <a:path w="6018244" h="3371680">
                <a:moveTo>
                  <a:pt x="0" y="0"/>
                </a:moveTo>
                <a:lnTo>
                  <a:pt x="6018244" y="0"/>
                </a:lnTo>
                <a:lnTo>
                  <a:pt x="6018244" y="3371680"/>
                </a:lnTo>
                <a:lnTo>
                  <a:pt x="0" y="337168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10993" b="-2064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8924" y="5642679"/>
            <a:ext cx="4205423" cy="4375438"/>
          </a:xfrm>
          <a:custGeom>
            <a:avLst/>
            <a:gdLst/>
            <a:ahLst/>
            <a:cxnLst/>
            <a:rect l="l" t="t" r="r" b="b"/>
            <a:pathLst>
              <a:path w="4205423" h="4375438">
                <a:moveTo>
                  <a:pt x="0" y="0"/>
                </a:moveTo>
                <a:lnTo>
                  <a:pt x="4205423" y="0"/>
                </a:lnTo>
                <a:lnTo>
                  <a:pt x="4205423" y="4375439"/>
                </a:lnTo>
                <a:lnTo>
                  <a:pt x="0" y="4375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9" t="-629" b="-62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8924" y="213561"/>
            <a:ext cx="4205423" cy="4929939"/>
          </a:xfrm>
          <a:custGeom>
            <a:avLst/>
            <a:gdLst/>
            <a:ahLst/>
            <a:cxnLst/>
            <a:rect l="l" t="t" r="r" b="b"/>
            <a:pathLst>
              <a:path w="4205423" h="4929939">
                <a:moveTo>
                  <a:pt x="0" y="0"/>
                </a:moveTo>
                <a:lnTo>
                  <a:pt x="4205423" y="0"/>
                </a:lnTo>
                <a:lnTo>
                  <a:pt x="4205423" y="4929939"/>
                </a:lnTo>
                <a:lnTo>
                  <a:pt x="0" y="4929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14" t="-11317" r="-3248" b="-1227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21789" y="13344"/>
            <a:ext cx="3858280" cy="5144374"/>
          </a:xfrm>
          <a:custGeom>
            <a:avLst/>
            <a:gdLst/>
            <a:ahLst/>
            <a:cxnLst/>
            <a:rect l="l" t="t" r="r" b="b"/>
            <a:pathLst>
              <a:path w="3858280" h="5144374">
                <a:moveTo>
                  <a:pt x="0" y="0"/>
                </a:moveTo>
                <a:lnTo>
                  <a:pt x="3858281" y="0"/>
                </a:lnTo>
                <a:lnTo>
                  <a:pt x="3858281" y="5144373"/>
                </a:lnTo>
                <a:lnTo>
                  <a:pt x="0" y="5144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85134" y="6603764"/>
            <a:ext cx="6018244" cy="3414354"/>
          </a:xfrm>
          <a:custGeom>
            <a:avLst/>
            <a:gdLst/>
            <a:ahLst/>
            <a:cxnLst/>
            <a:rect l="l" t="t" r="r" b="b"/>
            <a:pathLst>
              <a:path w="6018244" h="3414354">
                <a:moveTo>
                  <a:pt x="0" y="0"/>
                </a:moveTo>
                <a:lnTo>
                  <a:pt x="6018244" y="0"/>
                </a:lnTo>
                <a:lnTo>
                  <a:pt x="6018244" y="3414354"/>
                </a:lnTo>
                <a:lnTo>
                  <a:pt x="0" y="341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77" t="-34974" r="-5526" b="-2113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74164" y="5453139"/>
            <a:ext cx="3905905" cy="4564979"/>
          </a:xfrm>
          <a:custGeom>
            <a:avLst/>
            <a:gdLst/>
            <a:ahLst/>
            <a:cxnLst/>
            <a:rect l="l" t="t" r="r" b="b"/>
            <a:pathLst>
              <a:path w="3905905" h="4564979">
                <a:moveTo>
                  <a:pt x="0" y="0"/>
                </a:moveTo>
                <a:lnTo>
                  <a:pt x="3905906" y="0"/>
                </a:lnTo>
                <a:lnTo>
                  <a:pt x="3905906" y="4564979"/>
                </a:lnTo>
                <a:lnTo>
                  <a:pt x="0" y="4564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041" b="-7041"/>
            </a:stretch>
          </a:blipFill>
        </p:spPr>
      </p:sp>
      <p:sp>
        <p:nvSpPr>
          <p:cNvPr id="14" name="TextBox 14"/>
          <p:cNvSpPr txBox="1"/>
          <p:nvPr/>
        </p:nvSpPr>
        <p:spPr>
          <a:xfrm rot="-5400000">
            <a:off x="15558982" y="7180630"/>
            <a:ext cx="312695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404040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社交</a:t>
            </a:r>
            <a:endParaRPr lang="en-US" sz="4800">
              <a:solidFill>
                <a:srgbClr val="404040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127219" y="9562504"/>
            <a:ext cx="753335" cy="289182"/>
          </a:xfrm>
          <a:custGeom>
            <a:avLst/>
            <a:gdLst/>
            <a:ahLst/>
            <a:cxnLst/>
            <a:rect l="l" t="t" r="r" b="b"/>
            <a:pathLst>
              <a:path w="753335" h="289182">
                <a:moveTo>
                  <a:pt x="0" y="0"/>
                </a:moveTo>
                <a:lnTo>
                  <a:pt x="753335" y="0"/>
                </a:lnTo>
                <a:lnTo>
                  <a:pt x="753335" y="289183"/>
                </a:lnTo>
                <a:lnTo>
                  <a:pt x="0" y="289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-920966" y="0"/>
            <a:ext cx="20129930" cy="4631961"/>
            <a:chOff x="0" y="0"/>
            <a:chExt cx="26839906" cy="61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39925" cy="6176010"/>
            </a:xfrm>
            <a:custGeom>
              <a:avLst/>
              <a:gdLst/>
              <a:ahLst/>
              <a:cxnLst/>
              <a:rect l="l" t="t" r="r" b="b"/>
              <a:pathLst>
                <a:path w="26839925" h="6176010">
                  <a:moveTo>
                    <a:pt x="0" y="0"/>
                  </a:moveTo>
                  <a:lnTo>
                    <a:pt x="26839925" y="0"/>
                  </a:lnTo>
                  <a:lnTo>
                    <a:pt x="26839925" y="6176010"/>
                  </a:lnTo>
                  <a:lnTo>
                    <a:pt x="0" y="6176010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grpSp>
        <p:nvGrpSpPr>
          <p:cNvPr id="5" name="Group 5"/>
          <p:cNvGrpSpPr/>
          <p:nvPr/>
        </p:nvGrpSpPr>
        <p:grpSpPr>
          <a:xfrm rot="0">
            <a:off x="-920966" y="269823"/>
            <a:ext cx="20129930" cy="4631961"/>
            <a:chOff x="0" y="0"/>
            <a:chExt cx="26839906" cy="6175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39925" cy="6176010"/>
            </a:xfrm>
            <a:custGeom>
              <a:avLst/>
              <a:gdLst/>
              <a:ahLst/>
              <a:cxnLst/>
              <a:rect l="l" t="t" r="r" b="b"/>
              <a:pathLst>
                <a:path w="26839925" h="6176010">
                  <a:moveTo>
                    <a:pt x="0" y="0"/>
                  </a:moveTo>
                  <a:lnTo>
                    <a:pt x="26839925" y="0"/>
                  </a:lnTo>
                  <a:lnTo>
                    <a:pt x="26839925" y="6176010"/>
                  </a:lnTo>
                  <a:lnTo>
                    <a:pt x="0" y="6176010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143999" y="10606"/>
            <a:ext cx="9144001" cy="12192001"/>
          </a:xfrm>
          <a:custGeom>
            <a:avLst/>
            <a:gdLst/>
            <a:ahLst/>
            <a:cxnLst/>
            <a:rect l="l" t="t" r="r" b="b"/>
            <a:pathLst>
              <a:path w="9144001" h="12192001">
                <a:moveTo>
                  <a:pt x="0" y="0"/>
                </a:moveTo>
                <a:lnTo>
                  <a:pt x="9144001" y="0"/>
                </a:lnTo>
                <a:lnTo>
                  <a:pt x="9144001" y="12192001"/>
                </a:lnTo>
                <a:lnTo>
                  <a:pt x="0" y="1219200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-920964" y="4901784"/>
            <a:ext cx="18004053" cy="5385216"/>
            <a:chOff x="0" y="0"/>
            <a:chExt cx="24005404" cy="71802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05412" cy="7180326"/>
            </a:xfrm>
            <a:custGeom>
              <a:avLst/>
              <a:gdLst/>
              <a:ahLst/>
              <a:cxnLst/>
              <a:rect l="l" t="t" r="r" b="b"/>
              <a:pathLst>
                <a:path w="24005412" h="7180326">
                  <a:moveTo>
                    <a:pt x="0" y="0"/>
                  </a:moveTo>
                  <a:lnTo>
                    <a:pt x="24005412" y="0"/>
                  </a:lnTo>
                  <a:lnTo>
                    <a:pt x="24005412" y="7180326"/>
                  </a:lnTo>
                  <a:lnTo>
                    <a:pt x="0" y="71803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flipH="1">
            <a:off x="-485775" y="4901784"/>
            <a:ext cx="6855350" cy="5728116"/>
          </a:xfrm>
          <a:custGeom>
            <a:avLst/>
            <a:gdLst/>
            <a:ahLst/>
            <a:cxnLst/>
            <a:rect l="l" t="t" r="r" b="b"/>
            <a:pathLst>
              <a:path w="6855350" h="5728116">
                <a:moveTo>
                  <a:pt x="6855349" y="0"/>
                </a:moveTo>
                <a:lnTo>
                  <a:pt x="0" y="0"/>
                </a:lnTo>
                <a:lnTo>
                  <a:pt x="0" y="5728116"/>
                </a:lnTo>
                <a:lnTo>
                  <a:pt x="6855349" y="5728116"/>
                </a:lnTo>
                <a:lnTo>
                  <a:pt x="6855349" y="0"/>
                </a:lnTo>
                <a:close/>
              </a:path>
            </a:pathLst>
          </a:custGeom>
          <a:blipFill>
            <a:blip r:embed="rId2"/>
            <a:stretch>
              <a:fillRect l="-1501" t="-7036" r="-5610" b="-85685"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1139439" y="3973097"/>
            <a:ext cx="6352911" cy="9525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2" name="AutoShape 12"/>
          <p:cNvSpPr/>
          <p:nvPr/>
        </p:nvSpPr>
        <p:spPr>
          <a:xfrm rot="5392227">
            <a:off x="9645211" y="7746866"/>
            <a:ext cx="4212879" cy="0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Freeform 13"/>
          <p:cNvSpPr/>
          <p:nvPr/>
        </p:nvSpPr>
        <p:spPr>
          <a:xfrm>
            <a:off x="14687" y="4930359"/>
            <a:ext cx="6369341" cy="5356643"/>
          </a:xfrm>
          <a:custGeom>
            <a:avLst/>
            <a:gdLst/>
            <a:ahLst/>
            <a:cxnLst/>
            <a:rect l="l" t="t" r="r" b="b"/>
            <a:pathLst>
              <a:path w="6369341" h="5356643">
                <a:moveTo>
                  <a:pt x="0" y="0"/>
                </a:moveTo>
                <a:lnTo>
                  <a:pt x="6369341" y="0"/>
                </a:lnTo>
                <a:lnTo>
                  <a:pt x="6369341" y="5356643"/>
                </a:lnTo>
                <a:lnTo>
                  <a:pt x="0" y="5356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60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39439" y="822793"/>
            <a:ext cx="9018564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0"/>
              </a:lnSpc>
            </a:pPr>
            <a:r>
              <a:rPr lang="en-US" sz="6700">
                <a:solidFill>
                  <a:srgbClr val="FFFFFF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Food &amp; Transportation</a:t>
            </a:r>
            <a:endParaRPr lang="en-US" sz="6700">
              <a:solidFill>
                <a:srgbClr val="FFFFFF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93159" y="5359444"/>
            <a:ext cx="189969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Food🍽️</a:t>
            </a:r>
            <a:endParaRPr lang="en-US" sz="3800" b="1">
              <a:solidFill>
                <a:srgbClr val="25252E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756414" y="6008437"/>
            <a:ext cx="5340933" cy="384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London Underground 地铁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Bus 公交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Uber 打车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Train 火车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...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53477" y="3204373"/>
            <a:ext cx="2636177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1">
                <a:solidFill>
                  <a:srgbClr val="FFFFFF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食物&amp;交通</a:t>
            </a:r>
            <a:endParaRPr lang="en-US" sz="4300" b="1">
              <a:solidFill>
                <a:srgbClr val="FFFFFF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70369" y="5359444"/>
            <a:ext cx="451302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Transportation🚋</a:t>
            </a:r>
            <a:endParaRPr lang="en-US" sz="3800" b="1">
              <a:solidFill>
                <a:srgbClr val="25252E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722988" y="6540545"/>
            <a:ext cx="4842025" cy="255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Pizza! 披萨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Steakhouse 牛排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Brunch 早午餐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712470" lvl="1" indent="-356235" algn="l">
              <a:lnSpc>
                <a:spcPts val="5145"/>
              </a:lnSpc>
              <a:buFont typeface="Arial" panose="020B0604020202020204"/>
              <a:buChar char="•"/>
            </a:pPr>
            <a:r>
              <a:rPr lang="en-US" sz="3300">
                <a:solidFill>
                  <a:srgbClr val="262626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Cheesecake 芝士蛋糕</a:t>
            </a:r>
            <a:endParaRPr lang="en-US" sz="3300">
              <a:solidFill>
                <a:srgbClr val="262626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9843" y="1175274"/>
            <a:ext cx="7195637" cy="5007893"/>
          </a:xfrm>
          <a:custGeom>
            <a:avLst/>
            <a:gdLst/>
            <a:ahLst/>
            <a:cxnLst/>
            <a:rect l="l" t="t" r="r" b="b"/>
            <a:pathLst>
              <a:path w="7195637" h="5007893">
                <a:moveTo>
                  <a:pt x="0" y="0"/>
                </a:moveTo>
                <a:lnTo>
                  <a:pt x="7195637" y="0"/>
                </a:lnTo>
                <a:lnTo>
                  <a:pt x="7195637" y="5007893"/>
                </a:lnTo>
                <a:lnTo>
                  <a:pt x="0" y="500789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5972" b="-356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9952749" y="6183167"/>
            <a:ext cx="4614999" cy="2956072"/>
            <a:chOff x="0" y="0"/>
            <a:chExt cx="6153332" cy="39414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3277" cy="3941413"/>
            </a:xfrm>
            <a:custGeom>
              <a:avLst/>
              <a:gdLst/>
              <a:ahLst/>
              <a:cxnLst/>
              <a:rect l="l" t="t" r="r" b="b"/>
              <a:pathLst>
                <a:path w="6153277" h="3941413">
                  <a:moveTo>
                    <a:pt x="0" y="0"/>
                  </a:moveTo>
                  <a:lnTo>
                    <a:pt x="6153277" y="0"/>
                  </a:lnTo>
                  <a:lnTo>
                    <a:pt x="6153277" y="3941413"/>
                  </a:lnTo>
                  <a:lnTo>
                    <a:pt x="0" y="3941413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6" name="AutoShape 6"/>
          <p:cNvSpPr/>
          <p:nvPr/>
        </p:nvSpPr>
        <p:spPr>
          <a:xfrm rot="9898">
            <a:off x="1165853" y="2832094"/>
            <a:ext cx="3308046" cy="0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Freeform 7"/>
          <p:cNvSpPr/>
          <p:nvPr/>
        </p:nvSpPr>
        <p:spPr>
          <a:xfrm>
            <a:off x="5094514" y="4363970"/>
            <a:ext cx="5935436" cy="4775268"/>
          </a:xfrm>
          <a:custGeom>
            <a:avLst/>
            <a:gdLst/>
            <a:ahLst/>
            <a:cxnLst/>
            <a:rect l="l" t="t" r="r" b="b"/>
            <a:pathLst>
              <a:path w="5935436" h="4775268">
                <a:moveTo>
                  <a:pt x="0" y="0"/>
                </a:moveTo>
                <a:lnTo>
                  <a:pt x="5935436" y="0"/>
                </a:lnTo>
                <a:lnTo>
                  <a:pt x="5935436" y="4775268"/>
                </a:lnTo>
                <a:lnTo>
                  <a:pt x="0" y="4775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7" r="-10377"/>
            </a:stretch>
          </a:blipFill>
        </p:spPr>
      </p:sp>
      <p:sp>
        <p:nvSpPr>
          <p:cNvPr id="8" name="AutoShape 8"/>
          <p:cNvSpPr/>
          <p:nvPr/>
        </p:nvSpPr>
        <p:spPr>
          <a:xfrm rot="5395973">
            <a:off x="13267686" y="5236958"/>
            <a:ext cx="8132898" cy="0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5128384" y="4363969"/>
            <a:ext cx="5901566" cy="4737196"/>
          </a:xfrm>
          <a:custGeom>
            <a:avLst/>
            <a:gdLst/>
            <a:ahLst/>
            <a:cxnLst/>
            <a:rect l="l" t="t" r="r" b="b"/>
            <a:pathLst>
              <a:path w="5901566" h="4737196">
                <a:moveTo>
                  <a:pt x="0" y="0"/>
                </a:moveTo>
                <a:lnTo>
                  <a:pt x="5901566" y="0"/>
                </a:lnTo>
                <a:lnTo>
                  <a:pt x="5901566" y="4737197"/>
                </a:lnTo>
                <a:lnTo>
                  <a:pt x="0" y="4737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940" b="-816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238" y="1349737"/>
            <a:ext cx="732349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7700">
                <a:solidFill>
                  <a:srgbClr val="25252E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London</a:t>
            </a:r>
            <a:endParaRPr lang="en-US" sz="7700">
              <a:solidFill>
                <a:srgbClr val="25252E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3903" y="5823612"/>
            <a:ext cx="4315085" cy="292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680"/>
              </a:lnSpc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SOHO 伦敦苏豪区</a:t>
            </a:r>
            <a:endParaRPr lang="en-US" sz="3000">
              <a:solidFill>
                <a:srgbClr val="00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647700" lvl="1" indent="-323850" algn="l">
              <a:lnSpc>
                <a:spcPts val="4680"/>
              </a:lnSpc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China Town 唐人街</a:t>
            </a:r>
            <a:endParaRPr lang="en-US" sz="3000">
              <a:solidFill>
                <a:srgbClr val="00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647700" lvl="1" indent="-323850" algn="l">
              <a:lnSpc>
                <a:spcPts val="4680"/>
              </a:lnSpc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Hyde Park 海德公园</a:t>
            </a:r>
            <a:endParaRPr lang="en-US" sz="3000">
              <a:solidFill>
                <a:srgbClr val="00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647700" lvl="1" indent="-323850" algn="l">
              <a:lnSpc>
                <a:spcPts val="4680"/>
              </a:lnSpc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Oxford Street 牛津街</a:t>
            </a:r>
            <a:endParaRPr lang="en-US" sz="3000">
              <a:solidFill>
                <a:srgbClr val="00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  <a:p>
            <a:pPr marL="647700" lvl="1" indent="-323850" algn="l">
              <a:lnSpc>
                <a:spcPts val="4680"/>
              </a:lnSpc>
              <a:buFont typeface="Arial" panose="020B0604020202020204"/>
              <a:buChar char="•"/>
            </a:pPr>
            <a:r>
              <a:rPr lang="en-US" sz="3000">
                <a:solidFill>
                  <a:srgbClr val="00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rPr>
              <a:t>...</a:t>
            </a:r>
            <a:endParaRPr lang="en-US" sz="3000">
              <a:solidFill>
                <a:srgbClr val="00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  <a:sym typeface="思源黑体" panose="020B05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9353" y="3621019"/>
            <a:ext cx="361312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b="1">
                <a:solidFill>
                  <a:srgbClr val="25252E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A fantastic opportunity to  explore London!</a:t>
            </a:r>
            <a:endParaRPr lang="en-US" sz="3300" b="1">
              <a:solidFill>
                <a:srgbClr val="25252E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90973" y="6561213"/>
            <a:ext cx="557785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Down</a:t>
            </a:r>
            <a:r>
              <a:rPr lang="en-US" sz="81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town</a:t>
            </a:r>
            <a:endParaRPr lang="en-US" sz="81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50537" y="7505728"/>
            <a:ext cx="4508763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Lon</a:t>
            </a:r>
            <a:r>
              <a:rPr lang="en-US" sz="81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don</a:t>
            </a:r>
            <a:endParaRPr lang="en-US" sz="81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362019" y="3514351"/>
            <a:ext cx="2177824" cy="779715"/>
          </a:xfrm>
          <a:custGeom>
            <a:avLst/>
            <a:gdLst/>
            <a:ahLst/>
            <a:cxnLst/>
            <a:rect l="l" t="t" r="r" b="b"/>
            <a:pathLst>
              <a:path w="2177824" h="779715">
                <a:moveTo>
                  <a:pt x="0" y="0"/>
                </a:moveTo>
                <a:lnTo>
                  <a:pt x="2177824" y="0"/>
                </a:lnTo>
                <a:lnTo>
                  <a:pt x="2177824" y="779715"/>
                </a:lnTo>
                <a:lnTo>
                  <a:pt x="0" y="77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-463952" y="-462117"/>
            <a:ext cx="10551848" cy="11744632"/>
            <a:chOff x="0" y="0"/>
            <a:chExt cx="14069130" cy="156595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69188" cy="15659481"/>
            </a:xfrm>
            <a:custGeom>
              <a:avLst/>
              <a:gdLst/>
              <a:ahLst/>
              <a:cxnLst/>
              <a:rect l="l" t="t" r="r" b="b"/>
              <a:pathLst>
                <a:path w="14069188" h="15659481">
                  <a:moveTo>
                    <a:pt x="0" y="0"/>
                  </a:moveTo>
                  <a:lnTo>
                    <a:pt x="14069188" y="0"/>
                  </a:lnTo>
                  <a:lnTo>
                    <a:pt x="14069188" y="15659481"/>
                  </a:lnTo>
                  <a:lnTo>
                    <a:pt x="0" y="15659481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565488" y="8239552"/>
            <a:ext cx="3111184" cy="9525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AutoShape 6"/>
          <p:cNvSpPr/>
          <p:nvPr/>
        </p:nvSpPr>
        <p:spPr>
          <a:xfrm rot="5395973">
            <a:off x="13267686" y="5236958"/>
            <a:ext cx="8132898" cy="0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7144210" y="9557627"/>
            <a:ext cx="389375" cy="149469"/>
          </a:xfrm>
          <a:custGeom>
            <a:avLst/>
            <a:gdLst/>
            <a:ahLst/>
            <a:cxnLst/>
            <a:rect l="l" t="t" r="r" b="b"/>
            <a:pathLst>
              <a:path w="389375" h="149469">
                <a:moveTo>
                  <a:pt x="0" y="0"/>
                </a:moveTo>
                <a:lnTo>
                  <a:pt x="389375" y="0"/>
                </a:lnTo>
                <a:lnTo>
                  <a:pt x="389375" y="149469"/>
                </a:lnTo>
                <a:lnTo>
                  <a:pt x="0" y="149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0535610" y="522727"/>
            <a:ext cx="1218777" cy="9525"/>
          </a:xfrm>
          <a:prstGeom prst="line">
            <a:avLst/>
          </a:prstGeom>
          <a:ln w="9525" cap="rnd">
            <a:solidFill>
              <a:srgbClr val="25252E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TextBox 9"/>
          <p:cNvSpPr txBox="1"/>
          <p:nvPr/>
        </p:nvSpPr>
        <p:spPr>
          <a:xfrm>
            <a:off x="1342008" y="8527604"/>
            <a:ext cx="3469964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5">
                <a:solidFill>
                  <a:srgbClr val="FFFFFF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感受伦敦的人文气息</a:t>
            </a:r>
            <a:endParaRPr lang="en-US" sz="4615">
              <a:solidFill>
                <a:srgbClr val="FFFFFF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274466" y="3275466"/>
            <a:ext cx="9813431" cy="5863771"/>
            <a:chOff x="0" y="0"/>
            <a:chExt cx="13084575" cy="7818362"/>
          </a:xfrm>
        </p:grpSpPr>
        <p:sp>
          <p:nvSpPr>
            <p:cNvPr id="11" name="Freeform 11"/>
            <p:cNvSpPr/>
            <p:nvPr/>
          </p:nvSpPr>
          <p:spPr>
            <a:xfrm>
              <a:off x="6798910" y="0"/>
              <a:ext cx="6285666" cy="7818362"/>
            </a:xfrm>
            <a:custGeom>
              <a:avLst/>
              <a:gdLst/>
              <a:ahLst/>
              <a:cxnLst/>
              <a:rect l="l" t="t" r="r" b="b"/>
              <a:pathLst>
                <a:path w="6285666" h="7818362">
                  <a:moveTo>
                    <a:pt x="0" y="0"/>
                  </a:moveTo>
                  <a:lnTo>
                    <a:pt x="6285665" y="0"/>
                  </a:lnTo>
                  <a:lnTo>
                    <a:pt x="6285665" y="7818362"/>
                  </a:lnTo>
                  <a:lnTo>
                    <a:pt x="0" y="7818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35" t="-10233" b="-1823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1065705"/>
              <a:ext cx="6151210" cy="5114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50" lvl="1" indent="-269875" algn="l">
                <a:lnSpc>
                  <a:spcPts val="39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D9D9D9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British Museum 大英博物馆</a:t>
              </a:r>
              <a:endParaRPr lang="en-US" sz="2500">
                <a:solidFill>
                  <a:srgbClr val="D9D9D9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  <a:p>
              <a:pPr marL="539750" lvl="1" indent="-269875" algn="l">
                <a:lnSpc>
                  <a:spcPts val="39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D9D9D9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The National Gallery 英国国家美术馆</a:t>
              </a:r>
              <a:endParaRPr lang="en-US" sz="2500">
                <a:solidFill>
                  <a:srgbClr val="D9D9D9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  <a:p>
              <a:pPr marL="539750" lvl="1" indent="-269875" algn="l">
                <a:lnSpc>
                  <a:spcPts val="39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D9D9D9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V &amp; A Museum 维多利亚和阿尔伯特博物馆</a:t>
              </a:r>
              <a:endParaRPr lang="en-US" sz="2500">
                <a:solidFill>
                  <a:srgbClr val="D9D9D9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  <a:p>
              <a:pPr marL="539750" lvl="1" indent="-269875" algn="l">
                <a:lnSpc>
                  <a:spcPts val="39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D9D9D9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Tate Modern 泰特现代美术馆</a:t>
              </a:r>
              <a:endParaRPr lang="en-US" sz="2500">
                <a:solidFill>
                  <a:srgbClr val="D9D9D9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  <a:p>
              <a:pPr marL="539750" lvl="1" indent="-269875" algn="l">
                <a:lnSpc>
                  <a:spcPts val="3900"/>
                </a:lnSpc>
                <a:buFont typeface="Arial" panose="020B0604020202020204"/>
                <a:buChar char="•"/>
              </a:pPr>
              <a:r>
                <a:rPr lang="en-US" sz="2500">
                  <a:solidFill>
                    <a:srgbClr val="D9D9D9"/>
                  </a:solidFill>
                  <a:latin typeface="思源黑体" panose="020B0500000000000000" charset="-122"/>
                  <a:ea typeface="思源黑体" panose="020B0500000000000000" charset="-122"/>
                  <a:cs typeface="思源黑体" panose="020B0500000000000000" charset="-122"/>
                  <a:sym typeface="思源黑体" panose="020B0500000000000000" charset="-122"/>
                </a:rPr>
                <a:t>...</a:t>
              </a:r>
              <a:endParaRPr lang="en-US" sz="2500">
                <a:solidFill>
                  <a:srgbClr val="D9D9D9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思源黑体" panose="020B0500000000000000" charset="-122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0874" y="3275466"/>
            <a:ext cx="2446116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FFFFFF"/>
                </a:solidFill>
                <a:latin typeface="思源宋体 Bold" panose="02020700000000000000" charset="-122"/>
                <a:ea typeface="思源宋体 Bold" panose="02020700000000000000" charset="-122"/>
                <a:cs typeface="思源宋体 Bold" panose="02020700000000000000" charset="-122"/>
                <a:sym typeface="思源宋体 Bold" panose="02020700000000000000" charset="-122"/>
              </a:rPr>
              <a:t>Museums</a:t>
            </a:r>
            <a:endParaRPr lang="en-US" sz="3600" b="1">
              <a:solidFill>
                <a:srgbClr val="FFFFFF"/>
              </a:solidFill>
              <a:latin typeface="思源宋体 Bold" panose="02020700000000000000" charset="-122"/>
              <a:ea typeface="思源宋体 Bold" panose="02020700000000000000" charset="-122"/>
              <a:cs typeface="思源宋体 Bold" panose="02020700000000000000" charset="-122"/>
              <a:sym typeface="思源宋体 Bold" panose="020207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27511" y="517965"/>
            <a:ext cx="6698351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D9D9D9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Culture &amp; Art in  London</a:t>
            </a:r>
            <a:endParaRPr lang="en-US" sz="7200">
              <a:solidFill>
                <a:srgbClr val="D9D9D9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497386" y="717990"/>
            <a:ext cx="530929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5"/>
              </a:lnSpc>
            </a:pPr>
            <a:r>
              <a:rPr lang="en-US" sz="5695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Film &amp; Theatre</a:t>
            </a:r>
            <a:endParaRPr lang="en-US" sz="5695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9520173" y="1870515"/>
            <a:ext cx="7286507" cy="3864871"/>
            <a:chOff x="0" y="0"/>
            <a:chExt cx="9715342" cy="5153162"/>
          </a:xfrm>
        </p:grpSpPr>
        <p:sp>
          <p:nvSpPr>
            <p:cNvPr id="17" name="Freeform 17"/>
            <p:cNvSpPr/>
            <p:nvPr/>
          </p:nvSpPr>
          <p:spPr>
            <a:xfrm>
              <a:off x="1353866" y="774700"/>
              <a:ext cx="8361476" cy="4378462"/>
            </a:xfrm>
            <a:custGeom>
              <a:avLst/>
              <a:gdLst/>
              <a:ahLst/>
              <a:cxnLst/>
              <a:rect l="l" t="t" r="r" b="b"/>
              <a:pathLst>
                <a:path w="8361476" h="4378462">
                  <a:moveTo>
                    <a:pt x="0" y="0"/>
                  </a:moveTo>
                  <a:lnTo>
                    <a:pt x="8361476" y="0"/>
                  </a:lnTo>
                  <a:lnTo>
                    <a:pt x="8361476" y="4378462"/>
                  </a:lnTo>
                  <a:lnTo>
                    <a:pt x="0" y="4378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2500" b="-20725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7319140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5"/>
                </a:lnSpc>
              </a:pPr>
              <a:r>
                <a:rPr lang="en-US" sz="2515">
                  <a:solidFill>
                    <a:srgbClr val="808080"/>
                  </a:solidFill>
                  <a:latin typeface="思源宋体-超粗体" panose="02020900000000000000" charset="-122"/>
                  <a:ea typeface="思源宋体-超粗体" panose="02020900000000000000" charset="-122"/>
                  <a:cs typeface="思源宋体-超粗体" panose="02020900000000000000" charset="-122"/>
                  <a:sym typeface="思源宋体-超粗体" panose="02020900000000000000" charset="-122"/>
                </a:rPr>
                <a:t>Harry Potter 哈利波特</a:t>
              </a:r>
              <a:endParaRPr lang="en-US" sz="2515">
                <a:solidFill>
                  <a:srgbClr val="808080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0">
            <a:off x="10570700" y="6024989"/>
            <a:ext cx="6326010" cy="3864202"/>
            <a:chOff x="0" y="0"/>
            <a:chExt cx="8434680" cy="51522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361476" cy="4377569"/>
            </a:xfrm>
            <a:custGeom>
              <a:avLst/>
              <a:gdLst/>
              <a:ahLst/>
              <a:cxnLst/>
              <a:rect l="l" t="t" r="r" b="b"/>
              <a:pathLst>
                <a:path w="8361476" h="4377569">
                  <a:moveTo>
                    <a:pt x="0" y="0"/>
                  </a:moveTo>
                  <a:lnTo>
                    <a:pt x="8361476" y="0"/>
                  </a:lnTo>
                  <a:lnTo>
                    <a:pt x="8361476" y="4377569"/>
                  </a:lnTo>
                  <a:lnTo>
                    <a:pt x="0" y="4377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720" b="-3720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115540" y="4644269"/>
              <a:ext cx="7319140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5"/>
                </a:lnSpc>
              </a:pPr>
              <a:r>
                <a:rPr lang="en-US" sz="2515">
                  <a:solidFill>
                    <a:srgbClr val="808080"/>
                  </a:solidFill>
                  <a:latin typeface="思源宋体-超粗体" panose="02020900000000000000" charset="-122"/>
                  <a:ea typeface="思源宋体-超粗体" panose="02020900000000000000" charset="-122"/>
                  <a:cs typeface="思源宋体-超粗体" panose="02020900000000000000" charset="-122"/>
                  <a:sym typeface="思源宋体-超粗体" panose="02020900000000000000" charset="-122"/>
                </a:rPr>
                <a:t>Phantom of the Opera 歌剧魅影</a:t>
              </a:r>
              <a:endParaRPr lang="en-US" sz="2515">
                <a:solidFill>
                  <a:srgbClr val="808080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0760068" y="4639236"/>
            <a:ext cx="2570580" cy="4397188"/>
            <a:chOff x="0" y="0"/>
            <a:chExt cx="3427440" cy="58629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7476" cy="5862955"/>
            </a:xfrm>
            <a:custGeom>
              <a:avLst/>
              <a:gdLst/>
              <a:ahLst/>
              <a:cxnLst/>
              <a:rect l="l" t="t" r="r" b="b"/>
              <a:pathLst>
                <a:path w="3427476" h="5862955">
                  <a:moveTo>
                    <a:pt x="0" y="0"/>
                  </a:moveTo>
                  <a:lnTo>
                    <a:pt x="3427476" y="0"/>
                  </a:lnTo>
                  <a:lnTo>
                    <a:pt x="3427476" y="5862955"/>
                  </a:lnTo>
                  <a:lnTo>
                    <a:pt x="0" y="5862955"/>
                  </a:lnTo>
                  <a:close/>
                </a:path>
              </a:pathLst>
            </a:custGeom>
            <a:solidFill>
              <a:srgbClr val="25252E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060398" y="9028012"/>
            <a:ext cx="2641228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575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Your portfolio represents an evolution, </a:t>
            </a:r>
            <a:endParaRPr lang="en-US" sz="1575">
              <a:solidFill>
                <a:srgbClr val="FFFFFF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  <a:p>
            <a:pPr algn="l">
              <a:lnSpc>
                <a:spcPts val="1890"/>
              </a:lnSpc>
            </a:pPr>
            <a:r>
              <a:rPr lang="en-US" sz="1575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Not an end in itself.</a:t>
            </a:r>
            <a:endParaRPr lang="en-US" sz="1575">
              <a:solidFill>
                <a:srgbClr val="FFFFFF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053024" y="8511429"/>
            <a:ext cx="1112178" cy="41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01.</a:t>
            </a:r>
            <a:endParaRPr lang="en-US" sz="2400">
              <a:solidFill>
                <a:srgbClr val="FFFFFF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572911" y="8517871"/>
            <a:ext cx="1946306" cy="37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Portfolio</a:t>
            </a:r>
            <a:endParaRPr lang="en-US" sz="2100">
              <a:solidFill>
                <a:srgbClr val="FFFFFF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4185" y="5543688"/>
            <a:ext cx="389374" cy="149469"/>
          </a:xfrm>
          <a:custGeom>
            <a:avLst/>
            <a:gdLst/>
            <a:ahLst/>
            <a:cxnLst/>
            <a:rect l="l" t="t" r="r" b="b"/>
            <a:pathLst>
              <a:path w="389374" h="149469">
                <a:moveTo>
                  <a:pt x="0" y="0"/>
                </a:moveTo>
                <a:lnTo>
                  <a:pt x="389375" y="0"/>
                </a:lnTo>
                <a:lnTo>
                  <a:pt x="389375" y="149469"/>
                </a:lnTo>
                <a:lnTo>
                  <a:pt x="0" y="1494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05992" y="4059496"/>
            <a:ext cx="665921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25252E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Thank You</a:t>
            </a:r>
            <a:endParaRPr lang="en-US" sz="9000">
              <a:solidFill>
                <a:srgbClr val="25252E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79548" y="5497740"/>
            <a:ext cx="6624813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思源宋体-超粗体" panose="02020900000000000000" charset="-122"/>
                <a:ea typeface="思源宋体-超粗体" panose="02020900000000000000" charset="-122"/>
                <a:cs typeface="思源宋体-超粗体" panose="02020900000000000000" charset="-122"/>
                <a:sym typeface="思源宋体-超粗体" panose="02020900000000000000" charset="-122"/>
              </a:rPr>
              <a:t>感谢观看</a:t>
            </a:r>
            <a:endParaRPr lang="en-US" sz="7200">
              <a:solidFill>
                <a:srgbClr val="000000"/>
              </a:solidFill>
              <a:latin typeface="思源宋体-超粗体" panose="02020900000000000000" charset="-122"/>
              <a:ea typeface="思源宋体-超粗体" panose="02020900000000000000" charset="-122"/>
              <a:cs typeface="思源宋体-超粗体" panose="02020900000000000000" charset="-122"/>
              <a:sym typeface="思源宋体-超粗体" panose="020209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2163930" y="5663869"/>
            <a:ext cx="1112178" cy="41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01.</a:t>
            </a:r>
            <a:endParaRPr lang="en-US" sz="2400">
              <a:solidFill>
                <a:srgbClr val="000000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166356" y="9188645"/>
            <a:ext cx="1946306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rPr>
              <a:t>Portfolio</a:t>
            </a:r>
            <a:endParaRPr lang="en-US" sz="1800">
              <a:solidFill>
                <a:srgbClr val="FFFFFF"/>
              </a:solidFill>
              <a:latin typeface="Abril Fatface" panose="02000503000000020003"/>
              <a:ea typeface="Abril Fatface" panose="02000503000000020003"/>
              <a:cs typeface="Abril Fatface" panose="02000503000000020003"/>
              <a:sym typeface="Abril Fatface" panose="02000503000000020003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30417" y="9602007"/>
            <a:ext cx="5916681" cy="9145"/>
          </a:xfrm>
          <a:custGeom>
            <a:avLst/>
            <a:gdLst/>
            <a:ahLst/>
            <a:cxnLst/>
            <a:rect l="l" t="t" r="r" b="b"/>
            <a:pathLst>
              <a:path w="5916681" h="9145">
                <a:moveTo>
                  <a:pt x="0" y="0"/>
                </a:moveTo>
                <a:lnTo>
                  <a:pt x="5916681" y="0"/>
                </a:lnTo>
                <a:lnTo>
                  <a:pt x="5916681" y="9145"/>
                </a:lnTo>
                <a:lnTo>
                  <a:pt x="0" y="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" r="-3"/>
            </a:stretch>
          </a:blipFill>
        </p:spPr>
      </p:sp>
      <p:sp>
        <p:nvSpPr>
          <p:cNvPr id="15" name="AutoShape 15"/>
          <p:cNvSpPr/>
          <p:nvPr/>
        </p:nvSpPr>
        <p:spPr>
          <a:xfrm rot="5395973">
            <a:off x="13267686" y="5236958"/>
            <a:ext cx="8132898" cy="0"/>
          </a:xfrm>
          <a:prstGeom prst="line">
            <a:avLst/>
          </a:prstGeom>
          <a:ln w="9525" cap="rnd">
            <a:solidFill>
              <a:srgbClr val="3E2D2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9689654" y="6837830"/>
            <a:ext cx="2414707" cy="864525"/>
          </a:xfrm>
          <a:custGeom>
            <a:avLst/>
            <a:gdLst/>
            <a:ahLst/>
            <a:cxnLst/>
            <a:rect l="l" t="t" r="r" b="b"/>
            <a:pathLst>
              <a:path w="2414707" h="864525">
                <a:moveTo>
                  <a:pt x="0" y="0"/>
                </a:moveTo>
                <a:lnTo>
                  <a:pt x="2414707" y="0"/>
                </a:lnTo>
                <a:lnTo>
                  <a:pt x="2414707" y="864525"/>
                </a:lnTo>
                <a:lnTo>
                  <a:pt x="0" y="86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0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1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2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3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4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5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6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7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8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19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2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20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21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22.xml><?xml version="1.0" encoding="utf-8"?>
<p:tagLst xmlns:p="http://schemas.openxmlformats.org/presentationml/2006/main">
  <p:tag name="commondata" val="eyJoZGlkIjoiZDFlOTJjNzE2NzZiMTcyODEwODc1MzA5NDNlYTBjYjAifQ=="/>
</p:tagLst>
</file>

<file path=ppt/tags/tag3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4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5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6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7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8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ags/tag9.xml><?xml version="1.0" encoding="utf-8"?>
<p:tagLst xmlns:p="http://schemas.openxmlformats.org/presentationml/2006/main">
  <p:tag name="KSO_WM_DIAGRAM_VIRTUALLY_FRAME" val="{&quot;height&quot;:450.2272440944882,&quot;left&quot;:84.96614173228346,&quot;top&quot;:269.39511811023624,&quot;width&quot;:335.627480314960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WPS 演示</Application>
  <PresentationFormat>On-screen Show (4:3)</PresentationFormat>
  <Paragraphs>159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5" baseType="lpstr">
      <vt:lpstr>Arial</vt:lpstr>
      <vt:lpstr>宋体</vt:lpstr>
      <vt:lpstr>Wingdings</vt:lpstr>
      <vt:lpstr>Abril Fatface</vt:lpstr>
      <vt:lpstr>思源宋体-超粗体</vt:lpstr>
      <vt:lpstr>Montserrat Bold</vt:lpstr>
      <vt:lpstr>思源宋体 Bold</vt:lpstr>
      <vt:lpstr>Arial</vt:lpstr>
      <vt:lpstr>思源黑体 Bold</vt:lpstr>
      <vt:lpstr>思源黑体</vt:lpstr>
      <vt:lpstr>Montserrat</vt:lpstr>
      <vt:lpstr>思源宋体</vt:lpstr>
      <vt:lpstr>微软雅黑</vt:lpstr>
      <vt:lpstr>Arial Unicode MS</vt:lpstr>
      <vt:lpstr>Calibri</vt:lpstr>
      <vt:lpstr>黑体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 Mary</dc:title>
  <dc:creator/>
  <cp:lastModifiedBy>凱莉呀</cp:lastModifiedBy>
  <cp:revision>3</cp:revision>
  <dcterms:created xsi:type="dcterms:W3CDTF">2006-08-16T00:00:00Z</dcterms:created>
  <dcterms:modified xsi:type="dcterms:W3CDTF">2024-11-14T03:07:40Z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80EEBDAF2B0A49769D3429EADBEFEFB0_13</vt:lpwstr>
  </property>
  <property fmtid="{D5CDD505-2E9C-101B-9397-08002B2CF9AE}" pid="3" name="KSOProductBuildVer">
    <vt:lpwstr>2052-12.1.0.18608</vt:lpwstr>
  </property>
</Properties>
</file>